
<file path=[Content_Types].xml><?xml version="1.0" encoding="utf-8"?>
<Types xmlns="http://schemas.openxmlformats.org/package/2006/content-types">
  <Default Extension="gif" ContentType="image/gi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4"/>
    <p:sldMasterId id="2147483763" r:id="rId5"/>
  </p:sldMasterIdLst>
  <p:sldIdLst>
    <p:sldId id="284" r:id="rId6"/>
    <p:sldId id="288" r:id="rId7"/>
    <p:sldId id="286" r:id="rId8"/>
    <p:sldId id="256" r:id="rId9"/>
    <p:sldId id="268" r:id="rId10"/>
    <p:sldId id="267" r:id="rId11"/>
    <p:sldId id="270" r:id="rId12"/>
    <p:sldId id="257" r:id="rId13"/>
    <p:sldId id="289" r:id="rId14"/>
    <p:sldId id="278" r:id="rId15"/>
    <p:sldId id="279" r:id="rId16"/>
    <p:sldId id="263" r:id="rId17"/>
    <p:sldId id="280" r:id="rId18"/>
    <p:sldId id="281" r:id="rId19"/>
    <p:sldId id="272" r:id="rId20"/>
    <p:sldId id="274" r:id="rId21"/>
    <p:sldId id="273" r:id="rId22"/>
    <p:sldId id="275" r:id="rId23"/>
    <p:sldId id="276" r:id="rId24"/>
    <p:sldId id="282" r:id="rId25"/>
    <p:sldId id="266" r:id="rId26"/>
    <p:sldId id="290" r:id="rId27"/>
    <p:sldId id="291" r:id="rId28"/>
    <p:sldId id="292" r:id="rId29"/>
    <p:sldId id="26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37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78" autoAdjust="0"/>
    <p:restoredTop sz="94660"/>
  </p:normalViewPr>
  <p:slideViewPr>
    <p:cSldViewPr snapToGrid="0">
      <p:cViewPr varScale="1">
        <p:scale>
          <a:sx n="78" d="100"/>
          <a:sy n="78" d="100"/>
        </p:scale>
        <p:origin x="71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8" Type="http://schemas.openxmlformats.org/officeDocument/2006/relationships/slide" Target="slides/slide3.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1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image" Target="../media/image53.png"/></Relationships>
</file>

<file path=ppt/diagrams/_rels/data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3.xml.rels><?xml version="1.0" encoding="UTF-8" standalone="yes"?>
<Relationships xmlns="http://schemas.openxmlformats.org/package/2006/relationships"><Relationship Id="rId1" Type="http://schemas.openxmlformats.org/officeDocument/2006/relationships/hyperlink" Target="https://archive.ics.uci.edu/ml/datasets/heart+disease"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image" Target="../media/image5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3.xml.rels><?xml version="1.0" encoding="UTF-8" standalone="yes"?>
<Relationships xmlns="http://schemas.openxmlformats.org/package/2006/relationships"><Relationship Id="rId1" Type="http://schemas.openxmlformats.org/officeDocument/2006/relationships/hyperlink" Target="https://archive.ics.uci.edu/ml/datasets/heart+disease"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5356FD-5C41-4A39-90BC-F44010571F1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29A9C3-FBC4-476A-A221-5A9FECF20DF4}">
      <dgm:prSet/>
      <dgm:spPr>
        <a:xfrm>
          <a:off x="1435590" y="531"/>
          <a:ext cx="3951911" cy="1242935"/>
        </a:xfrm>
        <a:prstGeom prst="rect">
          <a:avLst/>
        </a:prstGeom>
        <a:noFill/>
        <a:ln>
          <a:noFill/>
        </a:ln>
        <a:effectLst/>
      </dgm:spPr>
      <dgm:t>
        <a:bodyPr/>
        <a:lstStyle/>
        <a:p>
          <a:pPr>
            <a:buNone/>
          </a:pPr>
          <a:r>
            <a:rPr lang="en-IN" dirty="0">
              <a:solidFill>
                <a:sysClr val="windowText" lastClr="000000">
                  <a:hueOff val="0"/>
                  <a:satOff val="0"/>
                  <a:lumOff val="0"/>
                  <a:alphaOff val="0"/>
                </a:sysClr>
              </a:solidFill>
              <a:latin typeface="Calibri" panose="020F0502020204030204"/>
              <a:ea typeface="+mn-ea"/>
              <a:cs typeface="+mn-cs"/>
            </a:rPr>
            <a:t>Exploratory Data Analysis(EDA)</a:t>
          </a:r>
          <a:endParaRPr lang="en-US" dirty="0">
            <a:solidFill>
              <a:sysClr val="windowText" lastClr="000000">
                <a:hueOff val="0"/>
                <a:satOff val="0"/>
                <a:lumOff val="0"/>
                <a:alphaOff val="0"/>
              </a:sysClr>
            </a:solidFill>
            <a:latin typeface="Calibri" panose="020F0502020204030204"/>
            <a:ea typeface="+mn-ea"/>
            <a:cs typeface="+mn-cs"/>
          </a:endParaRPr>
        </a:p>
      </dgm:t>
    </dgm:pt>
    <dgm:pt modelId="{635695C5-A273-417A-8AE6-A8D4E1FCB767}" type="parTrans" cxnId="{D06FEE17-D540-48D6-A3A1-27895BE5CDCA}">
      <dgm:prSet/>
      <dgm:spPr/>
      <dgm:t>
        <a:bodyPr/>
        <a:lstStyle/>
        <a:p>
          <a:endParaRPr lang="en-US"/>
        </a:p>
      </dgm:t>
    </dgm:pt>
    <dgm:pt modelId="{7512B270-BDE9-43EE-A1A9-C94EEDADEDA4}" type="sibTrans" cxnId="{D06FEE17-D540-48D6-A3A1-27895BE5CDCA}">
      <dgm:prSet/>
      <dgm:spPr/>
      <dgm:t>
        <a:bodyPr/>
        <a:lstStyle/>
        <a:p>
          <a:endParaRPr lang="en-US"/>
        </a:p>
      </dgm:t>
    </dgm:pt>
    <dgm:pt modelId="{952C9692-42DF-4537-BCFC-27153EE9BD99}">
      <dgm:prSet/>
      <dgm:spPr>
        <a:xfrm>
          <a:off x="1435590" y="1554201"/>
          <a:ext cx="3951911" cy="1242935"/>
        </a:xfrm>
        <a:prstGeom prst="rect">
          <a:avLst/>
        </a:prstGeom>
        <a:noFill/>
        <a:ln>
          <a:noFill/>
        </a:ln>
        <a:effectLst/>
      </dgm:spPr>
      <dgm:t>
        <a:bodyPr/>
        <a:lstStyle/>
        <a:p>
          <a:pPr>
            <a:buNone/>
          </a:pPr>
          <a:r>
            <a:rPr lang="en-IN">
              <a:solidFill>
                <a:sysClr val="windowText" lastClr="000000">
                  <a:hueOff val="0"/>
                  <a:satOff val="0"/>
                  <a:lumOff val="0"/>
                  <a:alphaOff val="0"/>
                </a:sysClr>
              </a:solidFill>
              <a:latin typeface="Calibri" panose="020F0502020204030204"/>
              <a:ea typeface="+mn-ea"/>
              <a:cs typeface="+mn-cs"/>
            </a:rPr>
            <a:t>Descriptive Statistics</a:t>
          </a:r>
          <a:endParaRPr lang="en-US">
            <a:solidFill>
              <a:sysClr val="windowText" lastClr="000000">
                <a:hueOff val="0"/>
                <a:satOff val="0"/>
                <a:lumOff val="0"/>
                <a:alphaOff val="0"/>
              </a:sysClr>
            </a:solidFill>
            <a:latin typeface="Calibri" panose="020F0502020204030204"/>
            <a:ea typeface="+mn-ea"/>
            <a:cs typeface="+mn-cs"/>
          </a:endParaRPr>
        </a:p>
      </dgm:t>
    </dgm:pt>
    <dgm:pt modelId="{4B91F8A1-4CDC-40B2-8901-5601C9D98665}" type="parTrans" cxnId="{DBD4947F-A172-4550-AB35-488CB30F39C1}">
      <dgm:prSet/>
      <dgm:spPr/>
      <dgm:t>
        <a:bodyPr/>
        <a:lstStyle/>
        <a:p>
          <a:endParaRPr lang="en-US"/>
        </a:p>
      </dgm:t>
    </dgm:pt>
    <dgm:pt modelId="{21004751-5663-4FE3-A9F1-E4F496E8691D}" type="sibTrans" cxnId="{DBD4947F-A172-4550-AB35-488CB30F39C1}">
      <dgm:prSet/>
      <dgm:spPr/>
      <dgm:t>
        <a:bodyPr/>
        <a:lstStyle/>
        <a:p>
          <a:endParaRPr lang="en-US"/>
        </a:p>
      </dgm:t>
    </dgm:pt>
    <dgm:pt modelId="{1187F588-22B8-459C-8494-9895072C4EBA}">
      <dgm:prSet/>
      <dgm:spPr>
        <a:xfrm>
          <a:off x="1435590" y="3107870"/>
          <a:ext cx="3951911" cy="1242935"/>
        </a:xfrm>
        <a:prstGeom prst="rect">
          <a:avLst/>
        </a:prstGeom>
        <a:noFill/>
        <a:ln>
          <a:noFill/>
        </a:ln>
        <a:effectLst/>
      </dgm:spPr>
      <dgm:t>
        <a:bodyPr/>
        <a:lstStyle/>
        <a:p>
          <a:pPr>
            <a:buNone/>
          </a:pPr>
          <a:r>
            <a:rPr lang="en-IN">
              <a:solidFill>
                <a:sysClr val="windowText" lastClr="000000">
                  <a:hueOff val="0"/>
                  <a:satOff val="0"/>
                  <a:lumOff val="0"/>
                  <a:alphaOff val="0"/>
                </a:sysClr>
              </a:solidFill>
              <a:latin typeface="Calibri" panose="020F0502020204030204"/>
              <a:ea typeface="+mn-ea"/>
              <a:cs typeface="+mn-cs"/>
            </a:rPr>
            <a:t>Machine Learning</a:t>
          </a:r>
          <a:endParaRPr lang="en-US">
            <a:solidFill>
              <a:sysClr val="windowText" lastClr="000000">
                <a:hueOff val="0"/>
                <a:satOff val="0"/>
                <a:lumOff val="0"/>
                <a:alphaOff val="0"/>
              </a:sysClr>
            </a:solidFill>
            <a:latin typeface="Calibri" panose="020F0502020204030204"/>
            <a:ea typeface="+mn-ea"/>
            <a:cs typeface="+mn-cs"/>
          </a:endParaRPr>
        </a:p>
      </dgm:t>
    </dgm:pt>
    <dgm:pt modelId="{713B35D3-14BF-425A-B6B1-03209B3109C2}" type="parTrans" cxnId="{1DF4F760-2705-4D9E-9883-2431E282894A}">
      <dgm:prSet/>
      <dgm:spPr/>
      <dgm:t>
        <a:bodyPr/>
        <a:lstStyle/>
        <a:p>
          <a:endParaRPr lang="en-US"/>
        </a:p>
      </dgm:t>
    </dgm:pt>
    <dgm:pt modelId="{FA60DD8C-E712-4495-B556-814E4605B83C}" type="sibTrans" cxnId="{1DF4F760-2705-4D9E-9883-2431E282894A}">
      <dgm:prSet/>
      <dgm:spPr/>
      <dgm:t>
        <a:bodyPr/>
        <a:lstStyle/>
        <a:p>
          <a:endParaRPr lang="en-US"/>
        </a:p>
      </dgm:t>
    </dgm:pt>
    <dgm:pt modelId="{DD8E8E13-366B-4111-87AE-56CE9AE3296D}" type="pres">
      <dgm:prSet presAssocID="{F25356FD-5C41-4A39-90BC-F44010571F13}" presName="root" presStyleCnt="0">
        <dgm:presLayoutVars>
          <dgm:dir/>
          <dgm:resizeHandles val="exact"/>
        </dgm:presLayoutVars>
      </dgm:prSet>
      <dgm:spPr/>
    </dgm:pt>
    <dgm:pt modelId="{43BF6CB6-D029-4826-9338-B4F21B5077C5}" type="pres">
      <dgm:prSet presAssocID="{7D29A9C3-FBC4-476A-A221-5A9FECF20DF4}" presName="compNode" presStyleCnt="0"/>
      <dgm:spPr/>
    </dgm:pt>
    <dgm:pt modelId="{84B1A1B7-704B-4624-8C03-DC151F33DB7D}" type="pres">
      <dgm:prSet presAssocID="{7D29A9C3-FBC4-476A-A221-5A9FECF20DF4}" presName="bgRect" presStyleLbl="bgShp" presStyleIdx="0" presStyleCnt="3" custLinFactNeighborX="12492" custLinFactNeighborY="-11866"/>
      <dgm:spPr>
        <a:xfrm>
          <a:off x="0" y="531"/>
          <a:ext cx="5387501" cy="1242935"/>
        </a:xfrm>
        <a:prstGeom prst="roundRect">
          <a:avLst>
            <a:gd name="adj" fmla="val 10000"/>
          </a:avLst>
        </a:prstGeom>
        <a:solidFill>
          <a:sysClr val="window" lastClr="FFFFFF">
            <a:lumMod val="95000"/>
            <a:hueOff val="0"/>
            <a:satOff val="0"/>
            <a:lumOff val="0"/>
            <a:alphaOff val="0"/>
          </a:sysClr>
        </a:solidFill>
        <a:ln>
          <a:noFill/>
        </a:ln>
        <a:effectLst/>
      </dgm:spPr>
    </dgm:pt>
    <dgm:pt modelId="{B1E7A92B-C04B-4520-ABD3-B6C68A6C0D21}" type="pres">
      <dgm:prSet presAssocID="{7D29A9C3-FBC4-476A-A221-5A9FECF20DF4}" presName="iconRect" presStyleLbl="node1" presStyleIdx="0" presStyleCnt="3"/>
      <dgm: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gm:spPr>
      <dgm:extLst>
        <a:ext uri="{E40237B7-FDA0-4F09-8148-C483321AD2D9}">
          <dgm14:cNvPr xmlns:dgm14="http://schemas.microsoft.com/office/drawing/2010/diagram" id="0" name="" descr="Statistics"/>
        </a:ext>
      </dgm:extLst>
    </dgm:pt>
    <dgm:pt modelId="{A2089E11-2A35-46EB-BAB8-B4D30D8F08E7}" type="pres">
      <dgm:prSet presAssocID="{7D29A9C3-FBC4-476A-A221-5A9FECF20DF4}" presName="spaceRect" presStyleCnt="0"/>
      <dgm:spPr/>
    </dgm:pt>
    <dgm:pt modelId="{5AAAC5EE-B94D-4995-A42A-F337FD48585E}" type="pres">
      <dgm:prSet presAssocID="{7D29A9C3-FBC4-476A-A221-5A9FECF20DF4}" presName="parTx" presStyleLbl="revTx" presStyleIdx="0" presStyleCnt="3">
        <dgm:presLayoutVars>
          <dgm:chMax val="0"/>
          <dgm:chPref val="0"/>
        </dgm:presLayoutVars>
      </dgm:prSet>
      <dgm:spPr/>
    </dgm:pt>
    <dgm:pt modelId="{6F29560B-4E41-4E44-A6FB-5094008EC666}" type="pres">
      <dgm:prSet presAssocID="{7512B270-BDE9-43EE-A1A9-C94EEDADEDA4}" presName="sibTrans" presStyleCnt="0"/>
      <dgm:spPr/>
    </dgm:pt>
    <dgm:pt modelId="{32BE90F2-F647-4430-81C0-6EFB9D7F2F2D}" type="pres">
      <dgm:prSet presAssocID="{952C9692-42DF-4537-BCFC-27153EE9BD99}" presName="compNode" presStyleCnt="0"/>
      <dgm:spPr/>
    </dgm:pt>
    <dgm:pt modelId="{8A93817C-7D61-4523-A06B-F7F5294DBF43}" type="pres">
      <dgm:prSet presAssocID="{952C9692-42DF-4537-BCFC-27153EE9BD99}" presName="bgRect" presStyleLbl="bgShp" presStyleIdx="1" presStyleCnt="3"/>
      <dgm:spPr>
        <a:xfrm>
          <a:off x="0" y="1554201"/>
          <a:ext cx="5387501" cy="1242935"/>
        </a:xfrm>
        <a:prstGeom prst="roundRect">
          <a:avLst>
            <a:gd name="adj" fmla="val 10000"/>
          </a:avLst>
        </a:prstGeom>
        <a:solidFill>
          <a:sysClr val="window" lastClr="FFFFFF">
            <a:lumMod val="95000"/>
            <a:hueOff val="0"/>
            <a:satOff val="0"/>
            <a:lumOff val="0"/>
            <a:alphaOff val="0"/>
          </a:sysClr>
        </a:solidFill>
        <a:ln>
          <a:noFill/>
        </a:ln>
        <a:effectLst/>
      </dgm:spPr>
    </dgm:pt>
    <dgm:pt modelId="{2B52F1BE-E194-432B-8F09-5427C1713851}" type="pres">
      <dgm:prSet presAssocID="{952C9692-42DF-4537-BCFC-27153EE9BD99}" presName="iconRect" presStyleLbl="node1" presStyleIdx="1" presStyleCnt="3"/>
      <dgm: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gm:spPr>
      <dgm:extLst>
        <a:ext uri="{E40237B7-FDA0-4F09-8148-C483321AD2D9}">
          <dgm14:cNvPr xmlns:dgm14="http://schemas.microsoft.com/office/drawing/2010/diagram" id="0" name="" descr="Bar chart"/>
        </a:ext>
      </dgm:extLst>
    </dgm:pt>
    <dgm:pt modelId="{3A5E33D2-6CF6-46DB-991B-8EAF00A9D839}" type="pres">
      <dgm:prSet presAssocID="{952C9692-42DF-4537-BCFC-27153EE9BD99}" presName="spaceRect" presStyleCnt="0"/>
      <dgm:spPr/>
    </dgm:pt>
    <dgm:pt modelId="{093DADBE-2201-4E42-A732-14B8C756EE99}" type="pres">
      <dgm:prSet presAssocID="{952C9692-42DF-4537-BCFC-27153EE9BD99}" presName="parTx" presStyleLbl="revTx" presStyleIdx="1" presStyleCnt="3">
        <dgm:presLayoutVars>
          <dgm:chMax val="0"/>
          <dgm:chPref val="0"/>
        </dgm:presLayoutVars>
      </dgm:prSet>
      <dgm:spPr/>
    </dgm:pt>
    <dgm:pt modelId="{F8FF8A50-DE20-49A3-8D58-DFDDD24F620C}" type="pres">
      <dgm:prSet presAssocID="{21004751-5663-4FE3-A9F1-E4F496E8691D}" presName="sibTrans" presStyleCnt="0"/>
      <dgm:spPr/>
    </dgm:pt>
    <dgm:pt modelId="{7E966889-FB08-4325-BD98-7CD9F0E88864}" type="pres">
      <dgm:prSet presAssocID="{1187F588-22B8-459C-8494-9895072C4EBA}" presName="compNode" presStyleCnt="0"/>
      <dgm:spPr/>
    </dgm:pt>
    <dgm:pt modelId="{CF3CD4DE-FB91-41B2-AFA1-86931D70A44D}" type="pres">
      <dgm:prSet presAssocID="{1187F588-22B8-459C-8494-9895072C4EBA}" presName="bgRect" presStyleLbl="bgShp" presStyleIdx="2" presStyleCnt="3"/>
      <dgm:spPr>
        <a:xfrm>
          <a:off x="0" y="3107870"/>
          <a:ext cx="5387501" cy="1242935"/>
        </a:xfrm>
        <a:prstGeom prst="roundRect">
          <a:avLst>
            <a:gd name="adj" fmla="val 10000"/>
          </a:avLst>
        </a:prstGeom>
        <a:solidFill>
          <a:sysClr val="window" lastClr="FFFFFF">
            <a:lumMod val="95000"/>
            <a:hueOff val="0"/>
            <a:satOff val="0"/>
            <a:lumOff val="0"/>
            <a:alphaOff val="0"/>
          </a:sysClr>
        </a:solidFill>
        <a:ln>
          <a:noFill/>
        </a:ln>
        <a:effectLst/>
      </dgm:spPr>
    </dgm:pt>
    <dgm:pt modelId="{DAD54233-BF65-4433-927E-C1C8F5F0FF3D}" type="pres">
      <dgm:prSet presAssocID="{1187F588-22B8-459C-8494-9895072C4EBA}" presName="iconRect" presStyleLbl="node1" presStyleIdx="2" presStyleCnt="3"/>
      <dgm: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gm:spPr>
      <dgm:extLst>
        <a:ext uri="{E40237B7-FDA0-4F09-8148-C483321AD2D9}">
          <dgm14:cNvPr xmlns:dgm14="http://schemas.microsoft.com/office/drawing/2010/diagram" id="0" name="" descr="Head with Gears"/>
        </a:ext>
      </dgm:extLst>
    </dgm:pt>
    <dgm:pt modelId="{6555247B-66EB-4286-8062-E8C8F1A2ABD2}" type="pres">
      <dgm:prSet presAssocID="{1187F588-22B8-459C-8494-9895072C4EBA}" presName="spaceRect" presStyleCnt="0"/>
      <dgm:spPr/>
    </dgm:pt>
    <dgm:pt modelId="{689393E4-AA1F-457C-AA1D-9BD8AC3F27F8}" type="pres">
      <dgm:prSet presAssocID="{1187F588-22B8-459C-8494-9895072C4EBA}" presName="parTx" presStyleLbl="revTx" presStyleIdx="2" presStyleCnt="3">
        <dgm:presLayoutVars>
          <dgm:chMax val="0"/>
          <dgm:chPref val="0"/>
        </dgm:presLayoutVars>
      </dgm:prSet>
      <dgm:spPr/>
    </dgm:pt>
  </dgm:ptLst>
  <dgm:cxnLst>
    <dgm:cxn modelId="{D06FEE17-D540-48D6-A3A1-27895BE5CDCA}" srcId="{F25356FD-5C41-4A39-90BC-F44010571F13}" destId="{7D29A9C3-FBC4-476A-A221-5A9FECF20DF4}" srcOrd="0" destOrd="0" parTransId="{635695C5-A273-417A-8AE6-A8D4E1FCB767}" sibTransId="{7512B270-BDE9-43EE-A1A9-C94EEDADEDA4}"/>
    <dgm:cxn modelId="{1DF4F760-2705-4D9E-9883-2431E282894A}" srcId="{F25356FD-5C41-4A39-90BC-F44010571F13}" destId="{1187F588-22B8-459C-8494-9895072C4EBA}" srcOrd="2" destOrd="0" parTransId="{713B35D3-14BF-425A-B6B1-03209B3109C2}" sibTransId="{FA60DD8C-E712-4495-B556-814E4605B83C}"/>
    <dgm:cxn modelId="{FED03669-87CD-4560-8149-223DFA9C0835}" type="presOf" srcId="{952C9692-42DF-4537-BCFC-27153EE9BD99}" destId="{093DADBE-2201-4E42-A732-14B8C756EE99}" srcOrd="0" destOrd="0" presId="urn:microsoft.com/office/officeart/2018/2/layout/IconVerticalSolidList"/>
    <dgm:cxn modelId="{DBD4947F-A172-4550-AB35-488CB30F39C1}" srcId="{F25356FD-5C41-4A39-90BC-F44010571F13}" destId="{952C9692-42DF-4537-BCFC-27153EE9BD99}" srcOrd="1" destOrd="0" parTransId="{4B91F8A1-4CDC-40B2-8901-5601C9D98665}" sibTransId="{21004751-5663-4FE3-A9F1-E4F496E8691D}"/>
    <dgm:cxn modelId="{F9D42785-6C70-4218-BD44-E9C1BF0607AB}" type="presOf" srcId="{F25356FD-5C41-4A39-90BC-F44010571F13}" destId="{DD8E8E13-366B-4111-87AE-56CE9AE3296D}" srcOrd="0" destOrd="0" presId="urn:microsoft.com/office/officeart/2018/2/layout/IconVerticalSolidList"/>
    <dgm:cxn modelId="{2B9D56BB-9F1D-472B-BDDF-23EF1BED27A1}" type="presOf" srcId="{1187F588-22B8-459C-8494-9895072C4EBA}" destId="{689393E4-AA1F-457C-AA1D-9BD8AC3F27F8}" srcOrd="0" destOrd="0" presId="urn:microsoft.com/office/officeart/2018/2/layout/IconVerticalSolidList"/>
    <dgm:cxn modelId="{7A581FE5-F4C8-431B-B3AE-70250289CCE8}" type="presOf" srcId="{7D29A9C3-FBC4-476A-A221-5A9FECF20DF4}" destId="{5AAAC5EE-B94D-4995-A42A-F337FD48585E}" srcOrd="0" destOrd="0" presId="urn:microsoft.com/office/officeart/2018/2/layout/IconVerticalSolidList"/>
    <dgm:cxn modelId="{23C41F36-D778-4192-9B71-B7CE647AFF8E}" type="presParOf" srcId="{DD8E8E13-366B-4111-87AE-56CE9AE3296D}" destId="{43BF6CB6-D029-4826-9338-B4F21B5077C5}" srcOrd="0" destOrd="0" presId="urn:microsoft.com/office/officeart/2018/2/layout/IconVerticalSolidList"/>
    <dgm:cxn modelId="{9FAC68C6-49DB-45D6-AB14-AD3533A5408E}" type="presParOf" srcId="{43BF6CB6-D029-4826-9338-B4F21B5077C5}" destId="{84B1A1B7-704B-4624-8C03-DC151F33DB7D}" srcOrd="0" destOrd="0" presId="urn:microsoft.com/office/officeart/2018/2/layout/IconVerticalSolidList"/>
    <dgm:cxn modelId="{45407DA4-EA5F-4D68-A6C2-01F7E421FBE1}" type="presParOf" srcId="{43BF6CB6-D029-4826-9338-B4F21B5077C5}" destId="{B1E7A92B-C04B-4520-ABD3-B6C68A6C0D21}" srcOrd="1" destOrd="0" presId="urn:microsoft.com/office/officeart/2018/2/layout/IconVerticalSolidList"/>
    <dgm:cxn modelId="{262F3F33-7BD7-44FA-A438-4F4C13F9784F}" type="presParOf" srcId="{43BF6CB6-D029-4826-9338-B4F21B5077C5}" destId="{A2089E11-2A35-46EB-BAB8-B4D30D8F08E7}" srcOrd="2" destOrd="0" presId="urn:microsoft.com/office/officeart/2018/2/layout/IconVerticalSolidList"/>
    <dgm:cxn modelId="{09D06458-2FB4-4B13-A6A9-4EDD74FE6550}" type="presParOf" srcId="{43BF6CB6-D029-4826-9338-B4F21B5077C5}" destId="{5AAAC5EE-B94D-4995-A42A-F337FD48585E}" srcOrd="3" destOrd="0" presId="urn:microsoft.com/office/officeart/2018/2/layout/IconVerticalSolidList"/>
    <dgm:cxn modelId="{BBC61980-4598-491B-BC72-333B2033B30C}" type="presParOf" srcId="{DD8E8E13-366B-4111-87AE-56CE9AE3296D}" destId="{6F29560B-4E41-4E44-A6FB-5094008EC666}" srcOrd="1" destOrd="0" presId="urn:microsoft.com/office/officeart/2018/2/layout/IconVerticalSolidList"/>
    <dgm:cxn modelId="{4E42EECD-8949-4BC5-A6E1-ACFCEB2D2443}" type="presParOf" srcId="{DD8E8E13-366B-4111-87AE-56CE9AE3296D}" destId="{32BE90F2-F647-4430-81C0-6EFB9D7F2F2D}" srcOrd="2" destOrd="0" presId="urn:microsoft.com/office/officeart/2018/2/layout/IconVerticalSolidList"/>
    <dgm:cxn modelId="{0DD14CBC-AEA9-4C16-9057-16BF41A9050F}" type="presParOf" srcId="{32BE90F2-F647-4430-81C0-6EFB9D7F2F2D}" destId="{8A93817C-7D61-4523-A06B-F7F5294DBF43}" srcOrd="0" destOrd="0" presId="urn:microsoft.com/office/officeart/2018/2/layout/IconVerticalSolidList"/>
    <dgm:cxn modelId="{0B7F2A9B-6197-4AD6-B419-2DD0F52B3BF3}" type="presParOf" srcId="{32BE90F2-F647-4430-81C0-6EFB9D7F2F2D}" destId="{2B52F1BE-E194-432B-8F09-5427C1713851}" srcOrd="1" destOrd="0" presId="urn:microsoft.com/office/officeart/2018/2/layout/IconVerticalSolidList"/>
    <dgm:cxn modelId="{0B2642F2-E418-4C91-A1DC-901CA01D86C8}" type="presParOf" srcId="{32BE90F2-F647-4430-81C0-6EFB9D7F2F2D}" destId="{3A5E33D2-6CF6-46DB-991B-8EAF00A9D839}" srcOrd="2" destOrd="0" presId="urn:microsoft.com/office/officeart/2018/2/layout/IconVerticalSolidList"/>
    <dgm:cxn modelId="{767F023C-1CB9-46F1-8671-04B86F9F4D4C}" type="presParOf" srcId="{32BE90F2-F647-4430-81C0-6EFB9D7F2F2D}" destId="{093DADBE-2201-4E42-A732-14B8C756EE99}" srcOrd="3" destOrd="0" presId="urn:microsoft.com/office/officeart/2018/2/layout/IconVerticalSolidList"/>
    <dgm:cxn modelId="{3FDA388F-DC20-4E51-9F11-6B6C6BF493FC}" type="presParOf" srcId="{DD8E8E13-366B-4111-87AE-56CE9AE3296D}" destId="{F8FF8A50-DE20-49A3-8D58-DFDDD24F620C}" srcOrd="3" destOrd="0" presId="urn:microsoft.com/office/officeart/2018/2/layout/IconVerticalSolidList"/>
    <dgm:cxn modelId="{51EA3B10-FE94-4A49-807F-93AA5A928C15}" type="presParOf" srcId="{DD8E8E13-366B-4111-87AE-56CE9AE3296D}" destId="{7E966889-FB08-4325-BD98-7CD9F0E88864}" srcOrd="4" destOrd="0" presId="urn:microsoft.com/office/officeart/2018/2/layout/IconVerticalSolidList"/>
    <dgm:cxn modelId="{68AC538D-2A8B-443D-B8D4-E693F9E58FC4}" type="presParOf" srcId="{7E966889-FB08-4325-BD98-7CD9F0E88864}" destId="{CF3CD4DE-FB91-41B2-AFA1-86931D70A44D}" srcOrd="0" destOrd="0" presId="urn:microsoft.com/office/officeart/2018/2/layout/IconVerticalSolidList"/>
    <dgm:cxn modelId="{4F09C372-9C2E-48CD-8C78-D627A74ABD75}" type="presParOf" srcId="{7E966889-FB08-4325-BD98-7CD9F0E88864}" destId="{DAD54233-BF65-4433-927E-C1C8F5F0FF3D}" srcOrd="1" destOrd="0" presId="urn:microsoft.com/office/officeart/2018/2/layout/IconVerticalSolidList"/>
    <dgm:cxn modelId="{16BA39C5-3B5C-4805-B949-3B0171783143}" type="presParOf" srcId="{7E966889-FB08-4325-BD98-7CD9F0E88864}" destId="{6555247B-66EB-4286-8062-E8C8F1A2ABD2}" srcOrd="2" destOrd="0" presId="urn:microsoft.com/office/officeart/2018/2/layout/IconVerticalSolidList"/>
    <dgm:cxn modelId="{6334CEAA-A6B9-451D-A0F3-B3007207016D}" type="presParOf" srcId="{7E966889-FB08-4325-BD98-7CD9F0E88864}" destId="{689393E4-AA1F-457C-AA1D-9BD8AC3F27F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0FDE8A3-C10F-493A-8A85-4BBCFE3F7A7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13483CE-E474-45C5-B6BD-BD7E8D8B567E}">
      <dgm:prSet/>
      <dgm:spPr>
        <a:xfrm>
          <a:off x="1743106" y="2360476"/>
          <a:ext cx="2925000" cy="720000"/>
        </a:xfrm>
        <a:prstGeom prst="rect">
          <a:avLst/>
        </a:prstGeom>
        <a:noFill/>
        <a:ln>
          <a:noFill/>
        </a:ln>
        <a:effectLst/>
      </dgm:spPr>
      <dgm:t>
        <a:bodyPr/>
        <a:lstStyle/>
        <a:p>
          <a:pPr>
            <a:lnSpc>
              <a:spcPct val="100000"/>
            </a:lnSpc>
            <a:buNone/>
            <a:defRPr cap="all"/>
          </a:pPr>
          <a:r>
            <a:rPr lang="en-US" cap="all" dirty="0">
              <a:solidFill>
                <a:sysClr val="windowText" lastClr="000000">
                  <a:hueOff val="0"/>
                  <a:satOff val="0"/>
                  <a:lumOff val="0"/>
                  <a:alphaOff val="0"/>
                </a:sysClr>
              </a:solidFill>
              <a:latin typeface="Calibri" panose="020F0502020204030204"/>
              <a:ea typeface="+mn-ea"/>
              <a:cs typeface="+mn-cs"/>
            </a:rPr>
            <a:t>SVM</a:t>
          </a:r>
        </a:p>
      </dgm:t>
    </dgm:pt>
    <dgm:pt modelId="{2DE48D44-6CFB-43A6-9938-C58E280812B9}" type="parTrans" cxnId="{81183372-3CD6-425A-9F98-E1CC631D842C}">
      <dgm:prSet/>
      <dgm:spPr/>
      <dgm:t>
        <a:bodyPr/>
        <a:lstStyle/>
        <a:p>
          <a:endParaRPr lang="en-US"/>
        </a:p>
      </dgm:t>
    </dgm:pt>
    <dgm:pt modelId="{2F749783-29E3-406A-AA9E-00FF7E903C0B}" type="sibTrans" cxnId="{81183372-3CD6-425A-9F98-E1CC631D842C}">
      <dgm:prSet/>
      <dgm:spPr/>
      <dgm:t>
        <a:bodyPr/>
        <a:lstStyle/>
        <a:p>
          <a:endParaRPr lang="en-US"/>
        </a:p>
      </dgm:t>
    </dgm:pt>
    <dgm:pt modelId="{46250557-5C97-4BC9-8515-6F6C11B702ED}">
      <dgm:prSet/>
      <dgm:spPr>
        <a:xfrm>
          <a:off x="5179981" y="2360476"/>
          <a:ext cx="2925000" cy="720000"/>
        </a:xfrm>
        <a:prstGeom prst="rect">
          <a:avLst/>
        </a:prstGeom>
        <a:noFill/>
        <a:ln>
          <a:noFill/>
        </a:ln>
        <a:effectLst/>
      </dgm:spPr>
      <dgm:t>
        <a:bodyPr/>
        <a:lstStyle/>
        <a:p>
          <a:pPr>
            <a:lnSpc>
              <a:spcPct val="100000"/>
            </a:lnSpc>
            <a:buNone/>
            <a:defRPr cap="all"/>
          </a:pPr>
          <a:r>
            <a:rPr lang="en-US" cap="all" dirty="0">
              <a:solidFill>
                <a:sysClr val="windowText" lastClr="000000">
                  <a:hueOff val="0"/>
                  <a:satOff val="0"/>
                  <a:lumOff val="0"/>
                  <a:alphaOff val="0"/>
                </a:sysClr>
              </a:solidFill>
              <a:latin typeface="Calibri" panose="020F0502020204030204"/>
              <a:ea typeface="+mn-ea"/>
              <a:cs typeface="+mn-cs"/>
            </a:rPr>
            <a:t>Decision Tree</a:t>
          </a:r>
        </a:p>
      </dgm:t>
    </dgm:pt>
    <dgm:pt modelId="{20E55644-EA4A-4CBF-957D-FAA46504C36F}" type="parTrans" cxnId="{09933884-3ECD-434F-B860-1ED89908E0EF}">
      <dgm:prSet/>
      <dgm:spPr/>
      <dgm:t>
        <a:bodyPr/>
        <a:lstStyle/>
        <a:p>
          <a:endParaRPr lang="en-US"/>
        </a:p>
      </dgm:t>
    </dgm:pt>
    <dgm:pt modelId="{051BEC06-EE6F-42E8-AD45-C1609E2EBBBF}" type="sibTrans" cxnId="{09933884-3ECD-434F-B860-1ED89908E0EF}">
      <dgm:prSet/>
      <dgm:spPr/>
      <dgm:t>
        <a:bodyPr/>
        <a:lstStyle/>
        <a:p>
          <a:endParaRPr lang="en-US"/>
        </a:p>
      </dgm:t>
    </dgm:pt>
    <dgm:pt modelId="{632AB1B9-735C-4420-A2AE-90B9E51BDDFF}" type="pres">
      <dgm:prSet presAssocID="{10FDE8A3-C10F-493A-8A85-4BBCFE3F7A7A}" presName="root" presStyleCnt="0">
        <dgm:presLayoutVars>
          <dgm:dir/>
          <dgm:resizeHandles val="exact"/>
        </dgm:presLayoutVars>
      </dgm:prSet>
      <dgm:spPr/>
    </dgm:pt>
    <dgm:pt modelId="{3A44B4D4-BDDC-4B51-A107-3014B699C14D}" type="pres">
      <dgm:prSet presAssocID="{613483CE-E474-45C5-B6BD-BD7E8D8B567E}" presName="compNode" presStyleCnt="0"/>
      <dgm:spPr/>
    </dgm:pt>
    <dgm:pt modelId="{785505D4-9428-4905-8A49-BDE7D2137E5D}" type="pres">
      <dgm:prSet presAssocID="{613483CE-E474-45C5-B6BD-BD7E8D8B567E}" presName="iconBgRect" presStyleLbl="bgShp" presStyleIdx="0" presStyleCnt="2" custLinFactNeighborX="-63244" custLinFactNeighborY="13757"/>
      <dgm:spPr>
        <a:xfrm>
          <a:off x="2313481" y="20476"/>
          <a:ext cx="1784250" cy="1784250"/>
        </a:xfrm>
        <a:prstGeom prst="ellipse">
          <a:avLst/>
        </a:prstGeom>
        <a:solidFill>
          <a:srgbClr val="ED7D31">
            <a:hueOff val="0"/>
            <a:satOff val="0"/>
            <a:lumOff val="0"/>
            <a:alphaOff val="0"/>
          </a:srgbClr>
        </a:solidFill>
        <a:ln>
          <a:noFill/>
        </a:ln>
        <a:effectLst/>
      </dgm:spPr>
    </dgm:pt>
    <dgm:pt modelId="{E69A6B66-2AD0-4692-A23C-133C9D8D9F6E}" type="pres">
      <dgm:prSet presAssocID="{613483CE-E474-45C5-B6BD-BD7E8D8B567E}" presName="iconRect" presStyleLbl="node1" presStyleIdx="0" presStyleCnt="2" custScaleX="218033" custScaleY="186683" custLinFactX="-10174" custLinFactNeighborX="-100000" custLinFactNeighborY="22069"/>
      <dgm:spPr>
        <a:xfrm>
          <a:off x="2693731" y="400726"/>
          <a:ext cx="1023750" cy="102375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gm:spPr>
    </dgm:pt>
    <dgm:pt modelId="{A6DAFE92-D26A-431E-912D-D93690D1EAC0}" type="pres">
      <dgm:prSet presAssocID="{613483CE-E474-45C5-B6BD-BD7E8D8B567E}" presName="spaceRect" presStyleCnt="0"/>
      <dgm:spPr/>
    </dgm:pt>
    <dgm:pt modelId="{E80281EC-9281-42FE-A82C-6B407D5D4CC6}" type="pres">
      <dgm:prSet presAssocID="{613483CE-E474-45C5-B6BD-BD7E8D8B567E}" presName="textRect" presStyleLbl="revTx" presStyleIdx="0" presStyleCnt="2" custLinFactNeighborX="-37926" custLinFactNeighborY="6950">
        <dgm:presLayoutVars>
          <dgm:chMax val="1"/>
          <dgm:chPref val="1"/>
        </dgm:presLayoutVars>
      </dgm:prSet>
      <dgm:spPr/>
    </dgm:pt>
    <dgm:pt modelId="{1C1A073A-D655-4CCD-AA3C-7F4D4F5D4B31}" type="pres">
      <dgm:prSet presAssocID="{2F749783-29E3-406A-AA9E-00FF7E903C0B}" presName="sibTrans" presStyleCnt="0"/>
      <dgm:spPr/>
    </dgm:pt>
    <dgm:pt modelId="{A2DB2E3A-0344-451E-B98B-F497166A04EA}" type="pres">
      <dgm:prSet presAssocID="{46250557-5C97-4BC9-8515-6F6C11B702ED}" presName="compNode" presStyleCnt="0"/>
      <dgm:spPr/>
    </dgm:pt>
    <dgm:pt modelId="{11C67153-885F-4FA5-A566-3A58714E5799}" type="pres">
      <dgm:prSet presAssocID="{46250557-5C97-4BC9-8515-6F6C11B702ED}" presName="iconBgRect" presStyleLbl="bgShp" presStyleIdx="1" presStyleCnt="2" custLinFactNeighborX="46097" custLinFactNeighborY="12459"/>
      <dgm:spPr>
        <a:xfrm>
          <a:off x="5750356" y="20476"/>
          <a:ext cx="1784250" cy="1784250"/>
        </a:xfrm>
        <a:prstGeom prst="ellipse">
          <a:avLst/>
        </a:prstGeom>
        <a:solidFill>
          <a:srgbClr val="A5A5A5">
            <a:hueOff val="0"/>
            <a:satOff val="0"/>
            <a:lumOff val="0"/>
            <a:alphaOff val="0"/>
          </a:srgbClr>
        </a:solidFill>
        <a:ln>
          <a:noFill/>
        </a:ln>
        <a:effectLst/>
      </dgm:spPr>
    </dgm:pt>
    <dgm:pt modelId="{A5E62652-59F8-4800-AF50-22F084ED518C}" type="pres">
      <dgm:prSet presAssocID="{46250557-5C97-4BC9-8515-6F6C11B702ED}" presName="iconRect" presStyleLbl="node1" presStyleIdx="1" presStyleCnt="2" custScaleX="133302" custScaleY="145918" custLinFactNeighborX="84684" custLinFactNeighborY="24972"/>
      <dgm:spPr>
        <a:xfrm>
          <a:off x="6130606" y="400726"/>
          <a:ext cx="1023750" cy="102375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7000" b="-7000"/>
          </a:stretch>
        </a:blipFill>
        <a:ln w="12700" cap="flat" cmpd="sng" algn="ctr">
          <a:noFill/>
          <a:prstDash val="solid"/>
          <a:miter lim="800000"/>
        </a:ln>
        <a:effectLst/>
      </dgm:spPr>
    </dgm:pt>
    <dgm:pt modelId="{C64B82BD-45CC-45DE-BBE6-C7CF9D810011}" type="pres">
      <dgm:prSet presAssocID="{46250557-5C97-4BC9-8515-6F6C11B702ED}" presName="spaceRect" presStyleCnt="0"/>
      <dgm:spPr/>
    </dgm:pt>
    <dgm:pt modelId="{590EFA26-2FBB-4A08-855B-E9E753B3ECE9}" type="pres">
      <dgm:prSet presAssocID="{46250557-5C97-4BC9-8515-6F6C11B702ED}" presName="textRect" presStyleLbl="revTx" presStyleIdx="1" presStyleCnt="2" custLinFactNeighborX="28119" custLinFactNeighborY="-6004">
        <dgm:presLayoutVars>
          <dgm:chMax val="1"/>
          <dgm:chPref val="1"/>
        </dgm:presLayoutVars>
      </dgm:prSet>
      <dgm:spPr/>
    </dgm:pt>
  </dgm:ptLst>
  <dgm:cxnLst>
    <dgm:cxn modelId="{A4F05C2C-3204-4497-8557-1EE12F3E8F8D}" type="presOf" srcId="{46250557-5C97-4BC9-8515-6F6C11B702ED}" destId="{590EFA26-2FBB-4A08-855B-E9E753B3ECE9}" srcOrd="0" destOrd="0" presId="urn:microsoft.com/office/officeart/2018/5/layout/IconCircleLabelList"/>
    <dgm:cxn modelId="{02ADEB32-0304-4143-8FF3-5F469C066940}" type="presOf" srcId="{613483CE-E474-45C5-B6BD-BD7E8D8B567E}" destId="{E80281EC-9281-42FE-A82C-6B407D5D4CC6}" srcOrd="0" destOrd="0" presId="urn:microsoft.com/office/officeart/2018/5/layout/IconCircleLabelList"/>
    <dgm:cxn modelId="{81183372-3CD6-425A-9F98-E1CC631D842C}" srcId="{10FDE8A3-C10F-493A-8A85-4BBCFE3F7A7A}" destId="{613483CE-E474-45C5-B6BD-BD7E8D8B567E}" srcOrd="0" destOrd="0" parTransId="{2DE48D44-6CFB-43A6-9938-C58E280812B9}" sibTransId="{2F749783-29E3-406A-AA9E-00FF7E903C0B}"/>
    <dgm:cxn modelId="{09933884-3ECD-434F-B860-1ED89908E0EF}" srcId="{10FDE8A3-C10F-493A-8A85-4BBCFE3F7A7A}" destId="{46250557-5C97-4BC9-8515-6F6C11B702ED}" srcOrd="1" destOrd="0" parTransId="{20E55644-EA4A-4CBF-957D-FAA46504C36F}" sibTransId="{051BEC06-EE6F-42E8-AD45-C1609E2EBBBF}"/>
    <dgm:cxn modelId="{DEAE8CD5-B51D-4AAF-8EC0-A656C6BB05A8}" type="presOf" srcId="{10FDE8A3-C10F-493A-8A85-4BBCFE3F7A7A}" destId="{632AB1B9-735C-4420-A2AE-90B9E51BDDFF}" srcOrd="0" destOrd="0" presId="urn:microsoft.com/office/officeart/2018/5/layout/IconCircleLabelList"/>
    <dgm:cxn modelId="{9FD858B5-BB29-4303-A2B8-4A96A3E5D4B5}" type="presParOf" srcId="{632AB1B9-735C-4420-A2AE-90B9E51BDDFF}" destId="{3A44B4D4-BDDC-4B51-A107-3014B699C14D}" srcOrd="0" destOrd="0" presId="urn:microsoft.com/office/officeart/2018/5/layout/IconCircleLabelList"/>
    <dgm:cxn modelId="{DF9DF95D-E577-4486-A722-0E22029B2E64}" type="presParOf" srcId="{3A44B4D4-BDDC-4B51-A107-3014B699C14D}" destId="{785505D4-9428-4905-8A49-BDE7D2137E5D}" srcOrd="0" destOrd="0" presId="urn:microsoft.com/office/officeart/2018/5/layout/IconCircleLabelList"/>
    <dgm:cxn modelId="{AAA8F1D3-777B-42D7-A82D-46C9240AC1A8}" type="presParOf" srcId="{3A44B4D4-BDDC-4B51-A107-3014B699C14D}" destId="{E69A6B66-2AD0-4692-A23C-133C9D8D9F6E}" srcOrd="1" destOrd="0" presId="urn:microsoft.com/office/officeart/2018/5/layout/IconCircleLabelList"/>
    <dgm:cxn modelId="{8C52A1D1-FC17-4875-9066-1ABC809FC8AE}" type="presParOf" srcId="{3A44B4D4-BDDC-4B51-A107-3014B699C14D}" destId="{A6DAFE92-D26A-431E-912D-D93690D1EAC0}" srcOrd="2" destOrd="0" presId="urn:microsoft.com/office/officeart/2018/5/layout/IconCircleLabelList"/>
    <dgm:cxn modelId="{CF5E2DA5-E5CF-4BC8-9028-108BCD39E794}" type="presParOf" srcId="{3A44B4D4-BDDC-4B51-A107-3014B699C14D}" destId="{E80281EC-9281-42FE-A82C-6B407D5D4CC6}" srcOrd="3" destOrd="0" presId="urn:microsoft.com/office/officeart/2018/5/layout/IconCircleLabelList"/>
    <dgm:cxn modelId="{76557E67-4E9F-4D0A-BC6A-F1358F32F8FF}" type="presParOf" srcId="{632AB1B9-735C-4420-A2AE-90B9E51BDDFF}" destId="{1C1A073A-D655-4CCD-AA3C-7F4D4F5D4B31}" srcOrd="1" destOrd="0" presId="urn:microsoft.com/office/officeart/2018/5/layout/IconCircleLabelList"/>
    <dgm:cxn modelId="{7487394B-962B-432A-9BA0-784B27AEE481}" type="presParOf" srcId="{632AB1B9-735C-4420-A2AE-90B9E51BDDFF}" destId="{A2DB2E3A-0344-451E-B98B-F497166A04EA}" srcOrd="2" destOrd="0" presId="urn:microsoft.com/office/officeart/2018/5/layout/IconCircleLabelList"/>
    <dgm:cxn modelId="{3D59DD39-6FF9-4969-9E3A-78DA76112820}" type="presParOf" srcId="{A2DB2E3A-0344-451E-B98B-F497166A04EA}" destId="{11C67153-885F-4FA5-A566-3A58714E5799}" srcOrd="0" destOrd="0" presId="urn:microsoft.com/office/officeart/2018/5/layout/IconCircleLabelList"/>
    <dgm:cxn modelId="{CB82EFD6-F032-46E2-861B-F744B8AB335D}" type="presParOf" srcId="{A2DB2E3A-0344-451E-B98B-F497166A04EA}" destId="{A5E62652-59F8-4800-AF50-22F084ED518C}" srcOrd="1" destOrd="0" presId="urn:microsoft.com/office/officeart/2018/5/layout/IconCircleLabelList"/>
    <dgm:cxn modelId="{4D2DF200-0A43-4A2C-A0D9-B57D953B64E7}" type="presParOf" srcId="{A2DB2E3A-0344-451E-B98B-F497166A04EA}" destId="{C64B82BD-45CC-45DE-BBE6-C7CF9D810011}" srcOrd="2" destOrd="0" presId="urn:microsoft.com/office/officeart/2018/5/layout/IconCircleLabelList"/>
    <dgm:cxn modelId="{AB5363E5-AE9F-4836-B923-183EB7EA338D}" type="presParOf" srcId="{A2DB2E3A-0344-451E-B98B-F497166A04EA}" destId="{590EFA26-2FBB-4A08-855B-E9E753B3ECE9}"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FDE8A3-C10F-493A-8A85-4BBCFE3F7A7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13483CE-E474-45C5-B6BD-BD7E8D8B567E}">
      <dgm:prSet/>
      <dgm:spPr>
        <a:xfrm>
          <a:off x="1743106" y="2360476"/>
          <a:ext cx="2925000" cy="720000"/>
        </a:xfrm>
        <a:prstGeom prst="rect">
          <a:avLst/>
        </a:prstGeom>
        <a:noFill/>
        <a:ln>
          <a:noFill/>
        </a:ln>
        <a:effectLst/>
      </dgm:spPr>
      <dgm:t>
        <a:bodyPr/>
        <a:lstStyle/>
        <a:p>
          <a:pPr>
            <a:lnSpc>
              <a:spcPct val="100000"/>
            </a:lnSpc>
            <a:buNone/>
            <a:defRPr cap="all"/>
          </a:pPr>
          <a:r>
            <a:rPr lang="en-US" cap="all">
              <a:solidFill>
                <a:sysClr val="windowText" lastClr="000000">
                  <a:hueOff val="0"/>
                  <a:satOff val="0"/>
                  <a:lumOff val="0"/>
                  <a:alphaOff val="0"/>
                </a:sysClr>
              </a:solidFill>
              <a:latin typeface="Calibri" panose="020F0502020204030204"/>
              <a:ea typeface="+mn-ea"/>
              <a:cs typeface="+mn-cs"/>
            </a:rPr>
            <a:t>Python</a:t>
          </a:r>
        </a:p>
      </dgm:t>
    </dgm:pt>
    <dgm:pt modelId="{2DE48D44-6CFB-43A6-9938-C58E280812B9}" type="parTrans" cxnId="{81183372-3CD6-425A-9F98-E1CC631D842C}">
      <dgm:prSet/>
      <dgm:spPr/>
      <dgm:t>
        <a:bodyPr/>
        <a:lstStyle/>
        <a:p>
          <a:endParaRPr lang="en-US"/>
        </a:p>
      </dgm:t>
    </dgm:pt>
    <dgm:pt modelId="{2F749783-29E3-406A-AA9E-00FF7E903C0B}" type="sibTrans" cxnId="{81183372-3CD6-425A-9F98-E1CC631D842C}">
      <dgm:prSet/>
      <dgm:spPr/>
      <dgm:t>
        <a:bodyPr/>
        <a:lstStyle/>
        <a:p>
          <a:endParaRPr lang="en-US"/>
        </a:p>
      </dgm:t>
    </dgm:pt>
    <dgm:pt modelId="{46250557-5C97-4BC9-8515-6F6C11B702ED}">
      <dgm:prSet/>
      <dgm:spPr>
        <a:xfrm>
          <a:off x="5179981" y="2360476"/>
          <a:ext cx="2925000" cy="720000"/>
        </a:xfrm>
        <a:prstGeom prst="rect">
          <a:avLst/>
        </a:prstGeom>
        <a:noFill/>
        <a:ln>
          <a:noFill/>
        </a:ln>
        <a:effectLst/>
      </dgm:spPr>
      <dgm:t>
        <a:bodyPr/>
        <a:lstStyle/>
        <a:p>
          <a:pPr>
            <a:lnSpc>
              <a:spcPct val="100000"/>
            </a:lnSpc>
            <a:buNone/>
            <a:defRPr cap="all"/>
          </a:pPr>
          <a:r>
            <a:rPr lang="en-US" cap="all">
              <a:solidFill>
                <a:sysClr val="windowText" lastClr="000000">
                  <a:hueOff val="0"/>
                  <a:satOff val="0"/>
                  <a:lumOff val="0"/>
                  <a:alphaOff val="0"/>
                </a:sysClr>
              </a:solidFill>
              <a:latin typeface="Calibri" panose="020F0502020204030204"/>
              <a:ea typeface="+mn-ea"/>
              <a:cs typeface="+mn-cs"/>
            </a:rPr>
            <a:t>Power BI</a:t>
          </a:r>
        </a:p>
      </dgm:t>
    </dgm:pt>
    <dgm:pt modelId="{20E55644-EA4A-4CBF-957D-FAA46504C36F}" type="parTrans" cxnId="{09933884-3ECD-434F-B860-1ED89908E0EF}">
      <dgm:prSet/>
      <dgm:spPr/>
      <dgm:t>
        <a:bodyPr/>
        <a:lstStyle/>
        <a:p>
          <a:endParaRPr lang="en-US"/>
        </a:p>
      </dgm:t>
    </dgm:pt>
    <dgm:pt modelId="{051BEC06-EE6F-42E8-AD45-C1609E2EBBBF}" type="sibTrans" cxnId="{09933884-3ECD-434F-B860-1ED89908E0EF}">
      <dgm:prSet/>
      <dgm:spPr/>
      <dgm:t>
        <a:bodyPr/>
        <a:lstStyle/>
        <a:p>
          <a:endParaRPr lang="en-US"/>
        </a:p>
      </dgm:t>
    </dgm:pt>
    <dgm:pt modelId="{632AB1B9-735C-4420-A2AE-90B9E51BDDFF}" type="pres">
      <dgm:prSet presAssocID="{10FDE8A3-C10F-493A-8A85-4BBCFE3F7A7A}" presName="root" presStyleCnt="0">
        <dgm:presLayoutVars>
          <dgm:dir/>
          <dgm:resizeHandles val="exact"/>
        </dgm:presLayoutVars>
      </dgm:prSet>
      <dgm:spPr/>
    </dgm:pt>
    <dgm:pt modelId="{3A44B4D4-BDDC-4B51-A107-3014B699C14D}" type="pres">
      <dgm:prSet presAssocID="{613483CE-E474-45C5-B6BD-BD7E8D8B567E}" presName="compNode" presStyleCnt="0"/>
      <dgm:spPr/>
    </dgm:pt>
    <dgm:pt modelId="{785505D4-9428-4905-8A49-BDE7D2137E5D}" type="pres">
      <dgm:prSet presAssocID="{613483CE-E474-45C5-B6BD-BD7E8D8B567E}" presName="iconBgRect" presStyleLbl="bgShp" presStyleIdx="0" presStyleCnt="2"/>
      <dgm:spPr>
        <a:xfrm>
          <a:off x="2313481" y="20476"/>
          <a:ext cx="1784250" cy="1784250"/>
        </a:xfrm>
        <a:prstGeom prst="ellipse">
          <a:avLst/>
        </a:prstGeom>
        <a:solidFill>
          <a:srgbClr val="ED7D31">
            <a:hueOff val="0"/>
            <a:satOff val="0"/>
            <a:lumOff val="0"/>
            <a:alphaOff val="0"/>
          </a:srgbClr>
        </a:solidFill>
        <a:ln>
          <a:noFill/>
        </a:ln>
        <a:effectLst/>
      </dgm:spPr>
    </dgm:pt>
    <dgm:pt modelId="{E69A6B66-2AD0-4692-A23C-133C9D8D9F6E}" type="pres">
      <dgm:prSet presAssocID="{613483CE-E474-45C5-B6BD-BD7E8D8B567E}" presName="iconRect" presStyleLbl="node1" presStyleIdx="0" presStyleCnt="2"/>
      <dgm:spPr>
        <a:xfrm>
          <a:off x="2693731" y="400726"/>
          <a:ext cx="1023750" cy="1023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gm:spPr>
      <dgm:extLst>
        <a:ext uri="{E40237B7-FDA0-4F09-8148-C483321AD2D9}">
          <dgm14:cNvPr xmlns:dgm14="http://schemas.microsoft.com/office/drawing/2010/diagram" id="0" name="" descr="Programmer"/>
        </a:ext>
      </dgm:extLst>
    </dgm:pt>
    <dgm:pt modelId="{A6DAFE92-D26A-431E-912D-D93690D1EAC0}" type="pres">
      <dgm:prSet presAssocID="{613483CE-E474-45C5-B6BD-BD7E8D8B567E}" presName="spaceRect" presStyleCnt="0"/>
      <dgm:spPr/>
    </dgm:pt>
    <dgm:pt modelId="{E80281EC-9281-42FE-A82C-6B407D5D4CC6}" type="pres">
      <dgm:prSet presAssocID="{613483CE-E474-45C5-B6BD-BD7E8D8B567E}" presName="textRect" presStyleLbl="revTx" presStyleIdx="0" presStyleCnt="2">
        <dgm:presLayoutVars>
          <dgm:chMax val="1"/>
          <dgm:chPref val="1"/>
        </dgm:presLayoutVars>
      </dgm:prSet>
      <dgm:spPr/>
    </dgm:pt>
    <dgm:pt modelId="{1C1A073A-D655-4CCD-AA3C-7F4D4F5D4B31}" type="pres">
      <dgm:prSet presAssocID="{2F749783-29E3-406A-AA9E-00FF7E903C0B}" presName="sibTrans" presStyleCnt="0"/>
      <dgm:spPr/>
    </dgm:pt>
    <dgm:pt modelId="{A2DB2E3A-0344-451E-B98B-F497166A04EA}" type="pres">
      <dgm:prSet presAssocID="{46250557-5C97-4BC9-8515-6F6C11B702ED}" presName="compNode" presStyleCnt="0"/>
      <dgm:spPr/>
    </dgm:pt>
    <dgm:pt modelId="{11C67153-885F-4FA5-A566-3A58714E5799}" type="pres">
      <dgm:prSet presAssocID="{46250557-5C97-4BC9-8515-6F6C11B702ED}" presName="iconBgRect" presStyleLbl="bgShp" presStyleIdx="1" presStyleCnt="2"/>
      <dgm:spPr>
        <a:xfrm>
          <a:off x="5750356" y="20476"/>
          <a:ext cx="1784250" cy="1784250"/>
        </a:xfrm>
        <a:prstGeom prst="ellipse">
          <a:avLst/>
        </a:prstGeom>
        <a:solidFill>
          <a:srgbClr val="A5A5A5">
            <a:hueOff val="0"/>
            <a:satOff val="0"/>
            <a:lumOff val="0"/>
            <a:alphaOff val="0"/>
          </a:srgbClr>
        </a:solidFill>
        <a:ln>
          <a:noFill/>
        </a:ln>
        <a:effectLst/>
      </dgm:spPr>
    </dgm:pt>
    <dgm:pt modelId="{A5E62652-59F8-4800-AF50-22F084ED518C}" type="pres">
      <dgm:prSet presAssocID="{46250557-5C97-4BC9-8515-6F6C11B702ED}" presName="iconRect" presStyleLbl="node1" presStyleIdx="1" presStyleCnt="2"/>
      <dgm:spPr>
        <a:xfrm>
          <a:off x="6130606" y="400726"/>
          <a:ext cx="1023750" cy="10237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gm:spPr>
      <dgm:extLst>
        <a:ext uri="{E40237B7-FDA0-4F09-8148-C483321AD2D9}">
          <dgm14:cNvPr xmlns:dgm14="http://schemas.microsoft.com/office/drawing/2010/diagram" id="0" name="" descr="Bar chart"/>
        </a:ext>
      </dgm:extLst>
    </dgm:pt>
    <dgm:pt modelId="{C64B82BD-45CC-45DE-BBE6-C7CF9D810011}" type="pres">
      <dgm:prSet presAssocID="{46250557-5C97-4BC9-8515-6F6C11B702ED}" presName="spaceRect" presStyleCnt="0"/>
      <dgm:spPr/>
    </dgm:pt>
    <dgm:pt modelId="{590EFA26-2FBB-4A08-855B-E9E753B3ECE9}" type="pres">
      <dgm:prSet presAssocID="{46250557-5C97-4BC9-8515-6F6C11B702ED}" presName="textRect" presStyleLbl="revTx" presStyleIdx="1" presStyleCnt="2">
        <dgm:presLayoutVars>
          <dgm:chMax val="1"/>
          <dgm:chPref val="1"/>
        </dgm:presLayoutVars>
      </dgm:prSet>
      <dgm:spPr/>
    </dgm:pt>
  </dgm:ptLst>
  <dgm:cxnLst>
    <dgm:cxn modelId="{A4F05C2C-3204-4497-8557-1EE12F3E8F8D}" type="presOf" srcId="{46250557-5C97-4BC9-8515-6F6C11B702ED}" destId="{590EFA26-2FBB-4A08-855B-E9E753B3ECE9}" srcOrd="0" destOrd="0" presId="urn:microsoft.com/office/officeart/2018/5/layout/IconCircleLabelList"/>
    <dgm:cxn modelId="{02ADEB32-0304-4143-8FF3-5F469C066940}" type="presOf" srcId="{613483CE-E474-45C5-B6BD-BD7E8D8B567E}" destId="{E80281EC-9281-42FE-A82C-6B407D5D4CC6}" srcOrd="0" destOrd="0" presId="urn:microsoft.com/office/officeart/2018/5/layout/IconCircleLabelList"/>
    <dgm:cxn modelId="{81183372-3CD6-425A-9F98-E1CC631D842C}" srcId="{10FDE8A3-C10F-493A-8A85-4BBCFE3F7A7A}" destId="{613483CE-E474-45C5-B6BD-BD7E8D8B567E}" srcOrd="0" destOrd="0" parTransId="{2DE48D44-6CFB-43A6-9938-C58E280812B9}" sibTransId="{2F749783-29E3-406A-AA9E-00FF7E903C0B}"/>
    <dgm:cxn modelId="{09933884-3ECD-434F-B860-1ED89908E0EF}" srcId="{10FDE8A3-C10F-493A-8A85-4BBCFE3F7A7A}" destId="{46250557-5C97-4BC9-8515-6F6C11B702ED}" srcOrd="1" destOrd="0" parTransId="{20E55644-EA4A-4CBF-957D-FAA46504C36F}" sibTransId="{051BEC06-EE6F-42E8-AD45-C1609E2EBBBF}"/>
    <dgm:cxn modelId="{DEAE8CD5-B51D-4AAF-8EC0-A656C6BB05A8}" type="presOf" srcId="{10FDE8A3-C10F-493A-8A85-4BBCFE3F7A7A}" destId="{632AB1B9-735C-4420-A2AE-90B9E51BDDFF}" srcOrd="0" destOrd="0" presId="urn:microsoft.com/office/officeart/2018/5/layout/IconCircleLabelList"/>
    <dgm:cxn modelId="{9FD858B5-BB29-4303-A2B8-4A96A3E5D4B5}" type="presParOf" srcId="{632AB1B9-735C-4420-A2AE-90B9E51BDDFF}" destId="{3A44B4D4-BDDC-4B51-A107-3014B699C14D}" srcOrd="0" destOrd="0" presId="urn:microsoft.com/office/officeart/2018/5/layout/IconCircleLabelList"/>
    <dgm:cxn modelId="{DF9DF95D-E577-4486-A722-0E22029B2E64}" type="presParOf" srcId="{3A44B4D4-BDDC-4B51-A107-3014B699C14D}" destId="{785505D4-9428-4905-8A49-BDE7D2137E5D}" srcOrd="0" destOrd="0" presId="urn:microsoft.com/office/officeart/2018/5/layout/IconCircleLabelList"/>
    <dgm:cxn modelId="{AAA8F1D3-777B-42D7-A82D-46C9240AC1A8}" type="presParOf" srcId="{3A44B4D4-BDDC-4B51-A107-3014B699C14D}" destId="{E69A6B66-2AD0-4692-A23C-133C9D8D9F6E}" srcOrd="1" destOrd="0" presId="urn:microsoft.com/office/officeart/2018/5/layout/IconCircleLabelList"/>
    <dgm:cxn modelId="{8C52A1D1-FC17-4875-9066-1ABC809FC8AE}" type="presParOf" srcId="{3A44B4D4-BDDC-4B51-A107-3014B699C14D}" destId="{A6DAFE92-D26A-431E-912D-D93690D1EAC0}" srcOrd="2" destOrd="0" presId="urn:microsoft.com/office/officeart/2018/5/layout/IconCircleLabelList"/>
    <dgm:cxn modelId="{CF5E2DA5-E5CF-4BC8-9028-108BCD39E794}" type="presParOf" srcId="{3A44B4D4-BDDC-4B51-A107-3014B699C14D}" destId="{E80281EC-9281-42FE-A82C-6B407D5D4CC6}" srcOrd="3" destOrd="0" presId="urn:microsoft.com/office/officeart/2018/5/layout/IconCircleLabelList"/>
    <dgm:cxn modelId="{76557E67-4E9F-4D0A-BC6A-F1358F32F8FF}" type="presParOf" srcId="{632AB1B9-735C-4420-A2AE-90B9E51BDDFF}" destId="{1C1A073A-D655-4CCD-AA3C-7F4D4F5D4B31}" srcOrd="1" destOrd="0" presId="urn:microsoft.com/office/officeart/2018/5/layout/IconCircleLabelList"/>
    <dgm:cxn modelId="{7487394B-962B-432A-9BA0-784B27AEE481}" type="presParOf" srcId="{632AB1B9-735C-4420-A2AE-90B9E51BDDFF}" destId="{A2DB2E3A-0344-451E-B98B-F497166A04EA}" srcOrd="2" destOrd="0" presId="urn:microsoft.com/office/officeart/2018/5/layout/IconCircleLabelList"/>
    <dgm:cxn modelId="{3D59DD39-6FF9-4969-9E3A-78DA76112820}" type="presParOf" srcId="{A2DB2E3A-0344-451E-B98B-F497166A04EA}" destId="{11C67153-885F-4FA5-A566-3A58714E5799}" srcOrd="0" destOrd="0" presId="urn:microsoft.com/office/officeart/2018/5/layout/IconCircleLabelList"/>
    <dgm:cxn modelId="{CB82EFD6-F032-46E2-861B-F744B8AB335D}" type="presParOf" srcId="{A2DB2E3A-0344-451E-B98B-F497166A04EA}" destId="{A5E62652-59F8-4800-AF50-22F084ED518C}" srcOrd="1" destOrd="0" presId="urn:microsoft.com/office/officeart/2018/5/layout/IconCircleLabelList"/>
    <dgm:cxn modelId="{4D2DF200-0A43-4A2C-A0D9-B57D953B64E7}" type="presParOf" srcId="{A2DB2E3A-0344-451E-B98B-F497166A04EA}" destId="{C64B82BD-45CC-45DE-BBE6-C7CF9D810011}" srcOrd="2" destOrd="0" presId="urn:microsoft.com/office/officeart/2018/5/layout/IconCircleLabelList"/>
    <dgm:cxn modelId="{AB5363E5-AE9F-4836-B923-183EB7EA338D}" type="presParOf" srcId="{A2DB2E3A-0344-451E-B98B-F497166A04EA}" destId="{590EFA26-2FBB-4A08-855B-E9E753B3ECE9}"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8814295-DF03-4176-BA7C-093716441928}"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IN"/>
        </a:p>
      </dgm:t>
    </dgm:pt>
    <dgm:pt modelId="{5BE1CC4B-A128-4909-8BC3-780F1C9153F2}">
      <dgm:prSet/>
      <dgm:spPr/>
      <dgm:t>
        <a:bodyPr/>
        <a:lstStyle/>
        <a:p>
          <a:r>
            <a:rPr kumimoji="0" lang="fi-FI" b="0" i="0" u="none" strike="noStrike" cap="none" spc="0" normalizeH="0" baseline="0" noProof="0" dirty="0">
              <a:ln>
                <a:noFill/>
              </a:ln>
              <a:solidFill>
                <a:srgbClr val="212121"/>
              </a:solidFill>
              <a:effectLst/>
              <a:uLnTx/>
              <a:uFillTx/>
              <a:latin typeface="Roboto" panose="02000000000000000000" pitchFamily="2" charset="0"/>
              <a:ea typeface="+mn-ea"/>
              <a:cs typeface="+mn-cs"/>
            </a:rPr>
            <a:t>Dataset source:  </a:t>
          </a:r>
          <a:r>
            <a:rPr kumimoji="0" lang="fi-FI" b="0" i="0" u="none" strike="noStrike" cap="none" spc="0" normalizeH="0" baseline="0" noProof="0" dirty="0">
              <a:ln>
                <a:noFill/>
              </a:ln>
              <a:solidFill>
                <a:srgbClr val="0070C0"/>
              </a:solidFill>
              <a:effectLst/>
              <a:uLnTx/>
              <a:uFillTx/>
              <a:latin typeface="Roboto" panose="02000000000000000000" pitchFamily="2" charset="0"/>
              <a:ea typeface="+mn-ea"/>
              <a:cs typeface="+mn-cs"/>
              <a:hlinkClick xmlns:r="http://schemas.openxmlformats.org/officeDocument/2006/relationships" r:id="rId1">
                <a:extLst>
                  <a:ext uri="{A12FA001-AC4F-418D-AE19-62706E023703}">
                    <ahyp:hlinkClr xmlns:ahyp="http://schemas.microsoft.com/office/drawing/2018/hyperlinkcolor" val="tx"/>
                  </a:ext>
                </a:extLst>
              </a:hlinkClick>
            </a:rPr>
            <a:t>Heart attack data</a:t>
          </a:r>
          <a:endParaRPr kumimoji="0" lang="fi-FI" b="0" i="0" u="none" strike="noStrike" cap="none" spc="0" normalizeH="0" baseline="0" noProof="0" dirty="0">
            <a:ln>
              <a:noFill/>
            </a:ln>
            <a:solidFill>
              <a:srgbClr val="0070C0"/>
            </a:solidFill>
            <a:effectLst/>
            <a:uLnTx/>
            <a:uFillTx/>
            <a:latin typeface="Roboto" panose="02000000000000000000" pitchFamily="2" charset="0"/>
            <a:ea typeface="+mn-ea"/>
            <a:cs typeface="+mn-cs"/>
          </a:endParaRPr>
        </a:p>
      </dgm:t>
    </dgm:pt>
    <dgm:pt modelId="{9B2D3631-4538-4B84-8A0A-2D5E3CB7B2FD}" type="parTrans" cxnId="{FF322606-3363-4AB2-955B-5AEC26606328}">
      <dgm:prSet/>
      <dgm:spPr/>
      <dgm:t>
        <a:bodyPr/>
        <a:lstStyle/>
        <a:p>
          <a:endParaRPr lang="en-IN"/>
        </a:p>
      </dgm:t>
    </dgm:pt>
    <dgm:pt modelId="{466F5994-BC0A-458A-9041-DD7B29244EB3}" type="sibTrans" cxnId="{FF322606-3363-4AB2-955B-5AEC26606328}">
      <dgm:prSet/>
      <dgm:spPr/>
      <dgm:t>
        <a:bodyPr/>
        <a:lstStyle/>
        <a:p>
          <a:endParaRPr lang="en-IN"/>
        </a:p>
      </dgm:t>
    </dgm:pt>
    <dgm:pt modelId="{661E9767-EB4F-41E3-89BD-B1B4E54E7584}">
      <dgm:prSet phldrT="[Text]"/>
      <dgm:spPr/>
      <dgm:t>
        <a:bodyPr/>
        <a:lstStyle/>
        <a:p>
          <a:pPr>
            <a:buClrTx/>
            <a:buSzTx/>
            <a:buFontTx/>
            <a:buNone/>
          </a:pPr>
          <a:endParaRPr lang="en-IN" dirty="0"/>
        </a:p>
      </dgm:t>
    </dgm:pt>
    <dgm:pt modelId="{8FC512E8-62C0-4733-9683-86846A84C5AF}" type="sibTrans" cxnId="{E124DB15-4D54-44A0-AAED-EA60D1C6C8FC}">
      <dgm:prSet/>
      <dgm:spPr/>
      <dgm:t>
        <a:bodyPr/>
        <a:lstStyle/>
        <a:p>
          <a:endParaRPr lang="en-IN"/>
        </a:p>
      </dgm:t>
    </dgm:pt>
    <dgm:pt modelId="{B6961D04-6119-4D44-932D-7763B7F9CCF6}" type="parTrans" cxnId="{E124DB15-4D54-44A0-AAED-EA60D1C6C8FC}">
      <dgm:prSet/>
      <dgm:spPr/>
      <dgm:t>
        <a:bodyPr/>
        <a:lstStyle/>
        <a:p>
          <a:endParaRPr lang="en-IN"/>
        </a:p>
      </dgm:t>
    </dgm:pt>
    <dgm:pt modelId="{C1A0F80E-7424-443C-B6DC-A949A0F2F812}" type="pres">
      <dgm:prSet presAssocID="{28814295-DF03-4176-BA7C-093716441928}" presName="Name0" presStyleCnt="0">
        <dgm:presLayoutVars>
          <dgm:chMax/>
          <dgm:chPref/>
          <dgm:dir/>
        </dgm:presLayoutVars>
      </dgm:prSet>
      <dgm:spPr/>
    </dgm:pt>
    <dgm:pt modelId="{35A6DD4B-05CC-48E2-B755-86570935016E}" type="pres">
      <dgm:prSet presAssocID="{661E9767-EB4F-41E3-89BD-B1B4E54E7584}" presName="parenttextcomposite" presStyleCnt="0"/>
      <dgm:spPr/>
    </dgm:pt>
    <dgm:pt modelId="{5B3BEFA3-2D8E-46C3-858E-8309608AD276}" type="pres">
      <dgm:prSet presAssocID="{661E9767-EB4F-41E3-89BD-B1B4E54E7584}" presName="parenttext" presStyleLbl="revTx" presStyleIdx="0" presStyleCnt="1">
        <dgm:presLayoutVars>
          <dgm:chMax/>
          <dgm:chPref val="2"/>
          <dgm:bulletEnabled val="1"/>
        </dgm:presLayoutVars>
      </dgm:prSet>
      <dgm:spPr/>
    </dgm:pt>
    <dgm:pt modelId="{BD8CFBBC-2875-41FD-AA71-80C5FA652155}" type="pres">
      <dgm:prSet presAssocID="{661E9767-EB4F-41E3-89BD-B1B4E54E7584}" presName="composite" presStyleCnt="0"/>
      <dgm:spPr/>
    </dgm:pt>
    <dgm:pt modelId="{44624A16-942A-4057-863C-DA06837DF99C}" type="pres">
      <dgm:prSet presAssocID="{661E9767-EB4F-41E3-89BD-B1B4E54E7584}" presName="chevron1" presStyleLbl="alignNode1" presStyleIdx="0" presStyleCnt="7"/>
      <dgm:spPr>
        <a:xfrm>
          <a:off x="73543" y="684009"/>
          <a:ext cx="1029124" cy="814438"/>
        </a:xfrm>
        <a:prstGeom prst="chevron">
          <a:avLst>
            <a:gd name="adj" fmla="val 70610"/>
          </a:avLst>
        </a:prstGeom>
        <a:solidFill>
          <a:srgbClr val="46374F"/>
        </a:solidFill>
        <a:ln w="12700" cap="flat" cmpd="sng" algn="ctr">
          <a:solidFill>
            <a:srgbClr val="47B54A">
              <a:hueOff val="0"/>
              <a:satOff val="0"/>
              <a:lumOff val="0"/>
              <a:alphaOff val="0"/>
            </a:srgbClr>
          </a:solidFill>
          <a:prstDash val="solid"/>
          <a:miter lim="800000"/>
        </a:ln>
        <a:effectLst/>
      </dgm:spPr>
    </dgm:pt>
    <dgm:pt modelId="{264673CE-BEED-464C-8453-73C4B308B782}" type="pres">
      <dgm:prSet presAssocID="{661E9767-EB4F-41E3-89BD-B1B4E54E7584}" presName="chevron2" presStyleLbl="alignNode1" presStyleIdx="1" presStyleCnt="7"/>
      <dgm:spPr>
        <a:solidFill>
          <a:srgbClr val="7030A0"/>
        </a:solidFill>
      </dgm:spPr>
    </dgm:pt>
    <dgm:pt modelId="{D4FC8B23-2061-466C-93AC-B122B930AD13}" type="pres">
      <dgm:prSet presAssocID="{661E9767-EB4F-41E3-89BD-B1B4E54E7584}" presName="chevron3" presStyleLbl="alignNode1" presStyleIdx="2" presStyleCnt="7"/>
      <dgm:spPr>
        <a:xfrm>
          <a:off x="1310350" y="684009"/>
          <a:ext cx="1029124" cy="814438"/>
        </a:xfrm>
        <a:prstGeom prst="chevron">
          <a:avLst>
            <a:gd name="adj" fmla="val 70610"/>
          </a:avLst>
        </a:prstGeom>
        <a:solidFill>
          <a:srgbClr val="46374F"/>
        </a:solidFill>
        <a:ln w="12700" cap="flat" cmpd="sng" algn="ctr">
          <a:solidFill>
            <a:srgbClr val="47B54A">
              <a:hueOff val="0"/>
              <a:satOff val="0"/>
              <a:lumOff val="0"/>
              <a:alphaOff val="0"/>
            </a:srgbClr>
          </a:solidFill>
          <a:prstDash val="solid"/>
          <a:miter lim="800000"/>
        </a:ln>
        <a:effectLst/>
      </dgm:spPr>
    </dgm:pt>
    <dgm:pt modelId="{C7E1A4C1-DDB4-4104-929A-1813ECAA045F}" type="pres">
      <dgm:prSet presAssocID="{661E9767-EB4F-41E3-89BD-B1B4E54E7584}" presName="chevron4" presStyleLbl="alignNode1" presStyleIdx="3" presStyleCnt="7"/>
      <dgm:spPr>
        <a:xfrm>
          <a:off x="1928509" y="684009"/>
          <a:ext cx="1029124" cy="814438"/>
        </a:xfrm>
        <a:prstGeom prst="chevron">
          <a:avLst>
            <a:gd name="adj" fmla="val 70610"/>
          </a:avLst>
        </a:prstGeom>
        <a:solidFill>
          <a:srgbClr val="7030A0"/>
        </a:solidFill>
        <a:ln w="12700" cap="flat" cmpd="sng" algn="ctr">
          <a:solidFill>
            <a:srgbClr val="47B54A">
              <a:hueOff val="0"/>
              <a:satOff val="0"/>
              <a:lumOff val="0"/>
              <a:alphaOff val="0"/>
            </a:srgbClr>
          </a:solidFill>
          <a:prstDash val="solid"/>
          <a:miter lim="800000"/>
        </a:ln>
        <a:effectLst/>
      </dgm:spPr>
    </dgm:pt>
    <dgm:pt modelId="{4515AD58-DAEE-4FD8-A7B7-140838517630}" type="pres">
      <dgm:prSet presAssocID="{661E9767-EB4F-41E3-89BD-B1B4E54E7584}" presName="chevron5" presStyleLbl="alignNode1" presStyleIdx="4" presStyleCnt="7"/>
      <dgm:spPr>
        <a:xfrm>
          <a:off x="2547156" y="684009"/>
          <a:ext cx="1029124" cy="814438"/>
        </a:xfrm>
        <a:prstGeom prst="chevron">
          <a:avLst>
            <a:gd name="adj" fmla="val 70610"/>
          </a:avLst>
        </a:prstGeom>
        <a:solidFill>
          <a:srgbClr val="46374F"/>
        </a:solidFill>
        <a:ln w="12700" cap="flat" cmpd="sng" algn="ctr">
          <a:solidFill>
            <a:srgbClr val="47B54A">
              <a:hueOff val="0"/>
              <a:satOff val="0"/>
              <a:lumOff val="0"/>
              <a:alphaOff val="0"/>
            </a:srgbClr>
          </a:solidFill>
          <a:prstDash val="solid"/>
          <a:miter lim="800000"/>
        </a:ln>
        <a:effectLst/>
      </dgm:spPr>
    </dgm:pt>
    <dgm:pt modelId="{C52352D3-82E5-4710-8E61-0C49E08B0C4D}" type="pres">
      <dgm:prSet presAssocID="{661E9767-EB4F-41E3-89BD-B1B4E54E7584}" presName="chevron6" presStyleLbl="alignNode1" presStyleIdx="5" presStyleCnt="7" custLinFactNeighborX="4618" custLinFactNeighborY="5771"/>
      <dgm:spPr>
        <a:xfrm>
          <a:off x="3165315" y="684009"/>
          <a:ext cx="1029124" cy="814438"/>
        </a:xfrm>
        <a:prstGeom prst="chevron">
          <a:avLst>
            <a:gd name="adj" fmla="val 70610"/>
          </a:avLst>
        </a:prstGeom>
        <a:solidFill>
          <a:srgbClr val="7030A0"/>
        </a:solidFill>
        <a:ln w="12700" cap="flat" cmpd="sng" algn="ctr">
          <a:solidFill>
            <a:srgbClr val="47B54A">
              <a:hueOff val="0"/>
              <a:satOff val="0"/>
              <a:lumOff val="0"/>
              <a:alphaOff val="0"/>
            </a:srgbClr>
          </a:solidFill>
          <a:prstDash val="solid"/>
          <a:miter lim="800000"/>
        </a:ln>
        <a:effectLst/>
      </dgm:spPr>
    </dgm:pt>
    <dgm:pt modelId="{677685F7-F086-494E-8B83-7F16A1D30199}" type="pres">
      <dgm:prSet presAssocID="{661E9767-EB4F-41E3-89BD-B1B4E54E7584}" presName="chevron7" presStyleLbl="alignNode1" presStyleIdx="6" presStyleCnt="7"/>
      <dgm:spPr>
        <a:xfrm>
          <a:off x="3783963" y="684009"/>
          <a:ext cx="1029124" cy="814438"/>
        </a:xfrm>
        <a:prstGeom prst="chevron">
          <a:avLst>
            <a:gd name="adj" fmla="val 70610"/>
          </a:avLst>
        </a:prstGeom>
        <a:solidFill>
          <a:srgbClr val="46374F"/>
        </a:solidFill>
        <a:ln w="12700" cap="flat" cmpd="sng" algn="ctr">
          <a:solidFill>
            <a:srgbClr val="47B54A">
              <a:hueOff val="0"/>
              <a:satOff val="0"/>
              <a:lumOff val="0"/>
              <a:alphaOff val="0"/>
            </a:srgbClr>
          </a:solidFill>
          <a:prstDash val="solid"/>
          <a:miter lim="800000"/>
        </a:ln>
        <a:effectLst/>
      </dgm:spPr>
    </dgm:pt>
    <dgm:pt modelId="{D04645D5-698C-432E-A523-9ECAF2F09102}" type="pres">
      <dgm:prSet presAssocID="{661E9767-EB4F-41E3-89BD-B1B4E54E7584}" presName="childtext" presStyleLbl="solidFgAcc1" presStyleIdx="0" presStyleCnt="1" custScaleX="109792" custScaleY="120944" custLinFactNeighborX="744" custLinFactNeighborY="11743">
        <dgm:presLayoutVars>
          <dgm:chMax/>
          <dgm:chPref val="0"/>
          <dgm:bulletEnabled val="1"/>
        </dgm:presLayoutVars>
      </dgm:prSet>
      <dgm:spPr/>
    </dgm:pt>
  </dgm:ptLst>
  <dgm:cxnLst>
    <dgm:cxn modelId="{FF322606-3363-4AB2-955B-5AEC26606328}" srcId="{661E9767-EB4F-41E3-89BD-B1B4E54E7584}" destId="{5BE1CC4B-A128-4909-8BC3-780F1C9153F2}" srcOrd="0" destOrd="0" parTransId="{9B2D3631-4538-4B84-8A0A-2D5E3CB7B2FD}" sibTransId="{466F5994-BC0A-458A-9041-DD7B29244EB3}"/>
    <dgm:cxn modelId="{E124DB15-4D54-44A0-AAED-EA60D1C6C8FC}" srcId="{28814295-DF03-4176-BA7C-093716441928}" destId="{661E9767-EB4F-41E3-89BD-B1B4E54E7584}" srcOrd="0" destOrd="0" parTransId="{B6961D04-6119-4D44-932D-7763B7F9CCF6}" sibTransId="{8FC512E8-62C0-4733-9683-86846A84C5AF}"/>
    <dgm:cxn modelId="{2C606038-8013-4136-A8B6-C3176532D425}" type="presOf" srcId="{28814295-DF03-4176-BA7C-093716441928}" destId="{C1A0F80E-7424-443C-B6DC-A949A0F2F812}" srcOrd="0" destOrd="0" presId="urn:microsoft.com/office/officeart/2008/layout/VerticalAccentList"/>
    <dgm:cxn modelId="{13207061-295E-4F50-9B67-F5FF3049D4CB}" type="presOf" srcId="{661E9767-EB4F-41E3-89BD-B1B4E54E7584}" destId="{5B3BEFA3-2D8E-46C3-858E-8309608AD276}" srcOrd="0" destOrd="0" presId="urn:microsoft.com/office/officeart/2008/layout/VerticalAccentList"/>
    <dgm:cxn modelId="{7F729449-ED2F-4F32-BAD8-516289324F00}" type="presOf" srcId="{5BE1CC4B-A128-4909-8BC3-780F1C9153F2}" destId="{D04645D5-698C-432E-A523-9ECAF2F09102}" srcOrd="0" destOrd="0" presId="urn:microsoft.com/office/officeart/2008/layout/VerticalAccentList"/>
    <dgm:cxn modelId="{742FD430-6B0B-4911-A1FC-C30659FE4618}" type="presParOf" srcId="{C1A0F80E-7424-443C-B6DC-A949A0F2F812}" destId="{35A6DD4B-05CC-48E2-B755-86570935016E}" srcOrd="0" destOrd="0" presId="urn:microsoft.com/office/officeart/2008/layout/VerticalAccentList"/>
    <dgm:cxn modelId="{67D9047F-6DA9-413B-B50E-5C6ADDDCFC19}" type="presParOf" srcId="{35A6DD4B-05CC-48E2-B755-86570935016E}" destId="{5B3BEFA3-2D8E-46C3-858E-8309608AD276}" srcOrd="0" destOrd="0" presId="urn:microsoft.com/office/officeart/2008/layout/VerticalAccentList"/>
    <dgm:cxn modelId="{51D01616-D665-4786-90D7-6F3695119057}" type="presParOf" srcId="{C1A0F80E-7424-443C-B6DC-A949A0F2F812}" destId="{BD8CFBBC-2875-41FD-AA71-80C5FA652155}" srcOrd="1" destOrd="0" presId="urn:microsoft.com/office/officeart/2008/layout/VerticalAccentList"/>
    <dgm:cxn modelId="{454E3F0B-44DA-4790-8743-746305268B03}" type="presParOf" srcId="{BD8CFBBC-2875-41FD-AA71-80C5FA652155}" destId="{44624A16-942A-4057-863C-DA06837DF99C}" srcOrd="0" destOrd="0" presId="urn:microsoft.com/office/officeart/2008/layout/VerticalAccentList"/>
    <dgm:cxn modelId="{3DADD7FF-81CD-4A46-B3D4-77224B716CD7}" type="presParOf" srcId="{BD8CFBBC-2875-41FD-AA71-80C5FA652155}" destId="{264673CE-BEED-464C-8453-73C4B308B782}" srcOrd="1" destOrd="0" presId="urn:microsoft.com/office/officeart/2008/layout/VerticalAccentList"/>
    <dgm:cxn modelId="{2C053D0B-F024-4D96-A868-A8753C8EA172}" type="presParOf" srcId="{BD8CFBBC-2875-41FD-AA71-80C5FA652155}" destId="{D4FC8B23-2061-466C-93AC-B122B930AD13}" srcOrd="2" destOrd="0" presId="urn:microsoft.com/office/officeart/2008/layout/VerticalAccentList"/>
    <dgm:cxn modelId="{B8B73F1F-472F-4BC4-9360-8D6F442C91F2}" type="presParOf" srcId="{BD8CFBBC-2875-41FD-AA71-80C5FA652155}" destId="{C7E1A4C1-DDB4-4104-929A-1813ECAA045F}" srcOrd="3" destOrd="0" presId="urn:microsoft.com/office/officeart/2008/layout/VerticalAccentList"/>
    <dgm:cxn modelId="{0AE13BF7-36E2-476C-A8A5-293D7AD4374B}" type="presParOf" srcId="{BD8CFBBC-2875-41FD-AA71-80C5FA652155}" destId="{4515AD58-DAEE-4FD8-A7B7-140838517630}" srcOrd="4" destOrd="0" presId="urn:microsoft.com/office/officeart/2008/layout/VerticalAccentList"/>
    <dgm:cxn modelId="{947A8BD9-E92D-4A36-876D-B8F0FF60E916}" type="presParOf" srcId="{BD8CFBBC-2875-41FD-AA71-80C5FA652155}" destId="{C52352D3-82E5-4710-8E61-0C49E08B0C4D}" srcOrd="5" destOrd="0" presId="urn:microsoft.com/office/officeart/2008/layout/VerticalAccentList"/>
    <dgm:cxn modelId="{0E138C69-5CBC-4A28-9C71-E5C03346935D}" type="presParOf" srcId="{BD8CFBBC-2875-41FD-AA71-80C5FA652155}" destId="{677685F7-F086-494E-8B83-7F16A1D30199}" srcOrd="6" destOrd="0" presId="urn:microsoft.com/office/officeart/2008/layout/VerticalAccentList"/>
    <dgm:cxn modelId="{AD777DD5-43A9-4D7A-BCC6-0F0461A3CCA5}" type="presParOf" srcId="{BD8CFBBC-2875-41FD-AA71-80C5FA652155}" destId="{D04645D5-698C-432E-A523-9ECAF2F09102}" srcOrd="7"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8814295-DF03-4176-BA7C-093716441928}"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IN"/>
        </a:p>
      </dgm:t>
    </dgm:pt>
    <dgm:pt modelId="{661E9767-EB4F-41E3-89BD-B1B4E54E7584}">
      <dgm:prSet phldrT="[Text]"/>
      <dgm:spPr/>
      <dgm:t>
        <a:bodyPr/>
        <a:lstStyle/>
        <a:p>
          <a:pPr>
            <a:buClrTx/>
            <a:buSzTx/>
            <a:buFontTx/>
            <a:buNone/>
          </a:pPr>
          <a:endParaRPr lang="en-IN" dirty="0"/>
        </a:p>
      </dgm:t>
    </dgm:pt>
    <dgm:pt modelId="{8FC512E8-62C0-4733-9683-86846A84C5AF}" type="sibTrans" cxnId="{E124DB15-4D54-44A0-AAED-EA60D1C6C8FC}">
      <dgm:prSet/>
      <dgm:spPr/>
      <dgm:t>
        <a:bodyPr/>
        <a:lstStyle/>
        <a:p>
          <a:endParaRPr lang="en-IN"/>
        </a:p>
      </dgm:t>
    </dgm:pt>
    <dgm:pt modelId="{B6961D04-6119-4D44-932D-7763B7F9CCF6}" type="parTrans" cxnId="{E124DB15-4D54-44A0-AAED-EA60D1C6C8FC}">
      <dgm:prSet/>
      <dgm:spPr/>
      <dgm:t>
        <a:bodyPr/>
        <a:lstStyle/>
        <a:p>
          <a:endParaRPr lang="en-IN"/>
        </a:p>
      </dgm:t>
    </dgm:pt>
    <dgm:pt modelId="{C1A0F80E-7424-443C-B6DC-A949A0F2F812}" type="pres">
      <dgm:prSet presAssocID="{28814295-DF03-4176-BA7C-093716441928}" presName="Name0" presStyleCnt="0">
        <dgm:presLayoutVars>
          <dgm:chMax/>
          <dgm:chPref/>
          <dgm:dir/>
        </dgm:presLayoutVars>
      </dgm:prSet>
      <dgm:spPr/>
    </dgm:pt>
    <dgm:pt modelId="{35A6DD4B-05CC-48E2-B755-86570935016E}" type="pres">
      <dgm:prSet presAssocID="{661E9767-EB4F-41E3-89BD-B1B4E54E7584}" presName="parenttextcomposite" presStyleCnt="0"/>
      <dgm:spPr/>
    </dgm:pt>
    <dgm:pt modelId="{5B3BEFA3-2D8E-46C3-858E-8309608AD276}" type="pres">
      <dgm:prSet presAssocID="{661E9767-EB4F-41E3-89BD-B1B4E54E7584}" presName="parenttext" presStyleLbl="revTx" presStyleIdx="0" presStyleCnt="1" custLinFactY="-300000" custLinFactNeighborX="13432" custLinFactNeighborY="-394226">
        <dgm:presLayoutVars>
          <dgm:chMax/>
          <dgm:chPref val="2"/>
          <dgm:bulletEnabled val="1"/>
        </dgm:presLayoutVars>
      </dgm:prSet>
      <dgm:spPr/>
    </dgm:pt>
    <dgm:pt modelId="{3675A712-CAD7-451E-A6EB-16FF5522F7BE}" type="pres">
      <dgm:prSet presAssocID="{661E9767-EB4F-41E3-89BD-B1B4E54E7584}" presName="parallelogramComposite" presStyleCnt="0"/>
      <dgm:spPr/>
    </dgm:pt>
    <dgm:pt modelId="{5CEC79DC-BB84-44DB-9FA6-7A55FF815F73}" type="pres">
      <dgm:prSet presAssocID="{661E9767-EB4F-41E3-89BD-B1B4E54E7584}" presName="parallelogram1" presStyleLbl="alignNode1" presStyleIdx="0" presStyleCnt="7"/>
      <dgm:spPr>
        <a:solidFill>
          <a:srgbClr val="46374F"/>
        </a:solidFill>
      </dgm:spPr>
    </dgm:pt>
    <dgm:pt modelId="{66D7EC6B-396D-49D2-B011-E8B7B10E6828}" type="pres">
      <dgm:prSet presAssocID="{661E9767-EB4F-41E3-89BD-B1B4E54E7584}" presName="parallelogram2" presStyleLbl="alignNode1" presStyleIdx="1" presStyleCnt="7"/>
      <dgm:spPr>
        <a:solidFill>
          <a:schemeClr val="tx2"/>
        </a:solidFill>
      </dgm:spPr>
    </dgm:pt>
    <dgm:pt modelId="{DA6CFE3E-AE4F-465A-9B08-85CBD23952F6}" type="pres">
      <dgm:prSet presAssocID="{661E9767-EB4F-41E3-89BD-B1B4E54E7584}" presName="parallelogram3" presStyleLbl="alignNode1" presStyleIdx="2" presStyleCnt="7"/>
      <dgm:spPr>
        <a:solidFill>
          <a:srgbClr val="46374F"/>
        </a:solidFill>
      </dgm:spPr>
    </dgm:pt>
    <dgm:pt modelId="{92A359D6-CCAB-49C0-9EDF-4E23C3631A4D}" type="pres">
      <dgm:prSet presAssocID="{661E9767-EB4F-41E3-89BD-B1B4E54E7584}" presName="parallelogram4" presStyleLbl="alignNode1" presStyleIdx="3" presStyleCnt="7"/>
      <dgm:spPr>
        <a:solidFill>
          <a:schemeClr val="tx2"/>
        </a:solidFill>
      </dgm:spPr>
    </dgm:pt>
    <dgm:pt modelId="{A04D63FD-9B72-4AFA-BEDD-80A74EBF7EAC}" type="pres">
      <dgm:prSet presAssocID="{661E9767-EB4F-41E3-89BD-B1B4E54E7584}" presName="parallelogram5" presStyleLbl="alignNode1" presStyleIdx="4" presStyleCnt="7"/>
      <dgm:spPr>
        <a:solidFill>
          <a:srgbClr val="46374F"/>
        </a:solidFill>
      </dgm:spPr>
    </dgm:pt>
    <dgm:pt modelId="{4984FF6C-97CB-43F9-9F0B-226FC07EC85F}" type="pres">
      <dgm:prSet presAssocID="{661E9767-EB4F-41E3-89BD-B1B4E54E7584}" presName="parallelogram6" presStyleLbl="alignNode1" presStyleIdx="5" presStyleCnt="7"/>
      <dgm:spPr>
        <a:solidFill>
          <a:srgbClr val="7030A0"/>
        </a:solidFill>
      </dgm:spPr>
    </dgm:pt>
    <dgm:pt modelId="{C9D31376-67DE-492B-9956-4638D6405459}" type="pres">
      <dgm:prSet presAssocID="{661E9767-EB4F-41E3-89BD-B1B4E54E7584}" presName="parallelogram7" presStyleLbl="alignNode1" presStyleIdx="6" presStyleCnt="7"/>
      <dgm:spPr>
        <a:solidFill>
          <a:srgbClr val="46374F"/>
        </a:solidFill>
      </dgm:spPr>
    </dgm:pt>
  </dgm:ptLst>
  <dgm:cxnLst>
    <dgm:cxn modelId="{E124DB15-4D54-44A0-AAED-EA60D1C6C8FC}" srcId="{28814295-DF03-4176-BA7C-093716441928}" destId="{661E9767-EB4F-41E3-89BD-B1B4E54E7584}" srcOrd="0" destOrd="0" parTransId="{B6961D04-6119-4D44-932D-7763B7F9CCF6}" sibTransId="{8FC512E8-62C0-4733-9683-86846A84C5AF}"/>
    <dgm:cxn modelId="{2C606038-8013-4136-A8B6-C3176532D425}" type="presOf" srcId="{28814295-DF03-4176-BA7C-093716441928}" destId="{C1A0F80E-7424-443C-B6DC-A949A0F2F812}" srcOrd="0" destOrd="0" presId="urn:microsoft.com/office/officeart/2008/layout/VerticalAccentList"/>
    <dgm:cxn modelId="{13207061-295E-4F50-9B67-F5FF3049D4CB}" type="presOf" srcId="{661E9767-EB4F-41E3-89BD-B1B4E54E7584}" destId="{5B3BEFA3-2D8E-46C3-858E-8309608AD276}" srcOrd="0" destOrd="0" presId="urn:microsoft.com/office/officeart/2008/layout/VerticalAccentList"/>
    <dgm:cxn modelId="{742FD430-6B0B-4911-A1FC-C30659FE4618}" type="presParOf" srcId="{C1A0F80E-7424-443C-B6DC-A949A0F2F812}" destId="{35A6DD4B-05CC-48E2-B755-86570935016E}" srcOrd="0" destOrd="0" presId="urn:microsoft.com/office/officeart/2008/layout/VerticalAccentList"/>
    <dgm:cxn modelId="{67D9047F-6DA9-413B-B50E-5C6ADDDCFC19}" type="presParOf" srcId="{35A6DD4B-05CC-48E2-B755-86570935016E}" destId="{5B3BEFA3-2D8E-46C3-858E-8309608AD276}" srcOrd="0" destOrd="0" presId="urn:microsoft.com/office/officeart/2008/layout/VerticalAccentList"/>
    <dgm:cxn modelId="{9CF227E2-FF51-4713-8DD8-287223B4372B}" type="presParOf" srcId="{C1A0F80E-7424-443C-B6DC-A949A0F2F812}" destId="{3675A712-CAD7-451E-A6EB-16FF5522F7BE}" srcOrd="1" destOrd="0" presId="urn:microsoft.com/office/officeart/2008/layout/VerticalAccentList"/>
    <dgm:cxn modelId="{E256B447-06E2-4A59-8825-D33A7E911FD6}" type="presParOf" srcId="{3675A712-CAD7-451E-A6EB-16FF5522F7BE}" destId="{5CEC79DC-BB84-44DB-9FA6-7A55FF815F73}" srcOrd="0" destOrd="0" presId="urn:microsoft.com/office/officeart/2008/layout/VerticalAccentList"/>
    <dgm:cxn modelId="{DB5A276C-B03A-4E34-828D-4CF28DECFDF5}" type="presParOf" srcId="{3675A712-CAD7-451E-A6EB-16FF5522F7BE}" destId="{66D7EC6B-396D-49D2-B011-E8B7B10E6828}" srcOrd="1" destOrd="0" presId="urn:microsoft.com/office/officeart/2008/layout/VerticalAccentList"/>
    <dgm:cxn modelId="{70525318-7081-4335-8838-30CE9E3E1512}" type="presParOf" srcId="{3675A712-CAD7-451E-A6EB-16FF5522F7BE}" destId="{DA6CFE3E-AE4F-465A-9B08-85CBD23952F6}" srcOrd="2" destOrd="0" presId="urn:microsoft.com/office/officeart/2008/layout/VerticalAccentList"/>
    <dgm:cxn modelId="{CA935019-79E1-46EE-8BEC-B86766771EA1}" type="presParOf" srcId="{3675A712-CAD7-451E-A6EB-16FF5522F7BE}" destId="{92A359D6-CCAB-49C0-9EDF-4E23C3631A4D}" srcOrd="3" destOrd="0" presId="urn:microsoft.com/office/officeart/2008/layout/VerticalAccentList"/>
    <dgm:cxn modelId="{FE0F1849-F7C9-44BB-9308-283DA7AFCCCF}" type="presParOf" srcId="{3675A712-CAD7-451E-A6EB-16FF5522F7BE}" destId="{A04D63FD-9B72-4AFA-BEDD-80A74EBF7EAC}" srcOrd="4" destOrd="0" presId="urn:microsoft.com/office/officeart/2008/layout/VerticalAccentList"/>
    <dgm:cxn modelId="{7316ED5D-D1D7-465B-AB33-A4A0C8BD111B}" type="presParOf" srcId="{3675A712-CAD7-451E-A6EB-16FF5522F7BE}" destId="{4984FF6C-97CB-43F9-9F0B-226FC07EC85F}" srcOrd="5" destOrd="0" presId="urn:microsoft.com/office/officeart/2008/layout/VerticalAccentList"/>
    <dgm:cxn modelId="{C51369FB-E2C5-4FB4-98F1-818C5935B72B}" type="presParOf" srcId="{3675A712-CAD7-451E-A6EB-16FF5522F7BE}" destId="{C9D31376-67DE-492B-9956-4638D6405459}" srcOrd="6" destOrd="0" presId="urn:microsoft.com/office/officeart/2008/layout/VerticalAccen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2C7AA51-6CEF-4CA1-B8A1-31A6758F411D}" type="doc">
      <dgm:prSet loTypeId="urn:microsoft.com/office/officeart/2005/8/layout/equation2" loCatId="process" qsTypeId="urn:microsoft.com/office/officeart/2005/8/quickstyle/3d1" qsCatId="3D" csTypeId="urn:microsoft.com/office/officeart/2005/8/colors/accent0_3" csCatId="mainScheme" phldr="1"/>
      <dgm:spPr/>
      <dgm:t>
        <a:bodyPr/>
        <a:lstStyle/>
        <a:p>
          <a:endParaRPr lang="en-US"/>
        </a:p>
      </dgm:t>
    </dgm:pt>
    <dgm:pt modelId="{5A7AFF93-E265-4C0B-988C-17CA5C430744}">
      <dgm:prSet custT="1"/>
      <dgm:spPr/>
      <dgm:t>
        <a:bodyPr/>
        <a:lstStyle/>
        <a:p>
          <a:r>
            <a:rPr lang="en-IN" sz="2000" dirty="0"/>
            <a:t>Finding Null values </a:t>
          </a:r>
          <a:endParaRPr lang="en-US" sz="2000" dirty="0"/>
        </a:p>
      </dgm:t>
    </dgm:pt>
    <dgm:pt modelId="{66A5ED2C-ED18-4398-998F-11FDE0975715}" type="parTrans" cxnId="{3953E16F-7DEA-4E5E-8AAC-D3366383AFDA}">
      <dgm:prSet/>
      <dgm:spPr/>
      <dgm:t>
        <a:bodyPr/>
        <a:lstStyle/>
        <a:p>
          <a:endParaRPr lang="en-US"/>
        </a:p>
      </dgm:t>
    </dgm:pt>
    <dgm:pt modelId="{9782A6A0-D29C-413B-9741-414D45156A87}" type="sibTrans" cxnId="{3953E16F-7DEA-4E5E-8AAC-D3366383AFDA}">
      <dgm:prSet phldrT="1" phldr="0"/>
      <dgm:spPr/>
      <dgm:t>
        <a:bodyPr/>
        <a:lstStyle/>
        <a:p>
          <a:endParaRPr lang="en-IN"/>
        </a:p>
      </dgm:t>
    </dgm:pt>
    <dgm:pt modelId="{95A7295E-C61F-4DD0-A113-2126C24AB867}" type="pres">
      <dgm:prSet presAssocID="{02C7AA51-6CEF-4CA1-B8A1-31A6758F411D}" presName="Name0" presStyleCnt="0">
        <dgm:presLayoutVars>
          <dgm:dir/>
          <dgm:resizeHandles val="exact"/>
        </dgm:presLayoutVars>
      </dgm:prSet>
      <dgm:spPr/>
    </dgm:pt>
    <dgm:pt modelId="{70EC2CEF-793E-4402-A3AE-A510DA413E50}" type="pres">
      <dgm:prSet presAssocID="{02C7AA51-6CEF-4CA1-B8A1-31A6758F411D}" presName="vNodes" presStyleCnt="0"/>
      <dgm:spPr/>
    </dgm:pt>
    <dgm:pt modelId="{4BAA8534-3FED-467E-8C57-2CCF3F91E0A3}" type="pres">
      <dgm:prSet presAssocID="{02C7AA51-6CEF-4CA1-B8A1-31A6758F411D}" presName="lastNode" presStyleLbl="node1" presStyleIdx="0" presStyleCnt="1" custLinFactNeighborX="-37740" custLinFactNeighborY="660">
        <dgm:presLayoutVars>
          <dgm:bulletEnabled val="1"/>
        </dgm:presLayoutVars>
      </dgm:prSet>
      <dgm:spPr/>
    </dgm:pt>
  </dgm:ptLst>
  <dgm:cxnLst>
    <dgm:cxn modelId="{952D0E26-E654-44DB-AAED-58A3AEBCC57F}" type="presOf" srcId="{5A7AFF93-E265-4C0B-988C-17CA5C430744}" destId="{4BAA8534-3FED-467E-8C57-2CCF3F91E0A3}" srcOrd="0" destOrd="0" presId="urn:microsoft.com/office/officeart/2005/8/layout/equation2"/>
    <dgm:cxn modelId="{3953E16F-7DEA-4E5E-8AAC-D3366383AFDA}" srcId="{02C7AA51-6CEF-4CA1-B8A1-31A6758F411D}" destId="{5A7AFF93-E265-4C0B-988C-17CA5C430744}" srcOrd="0" destOrd="0" parTransId="{66A5ED2C-ED18-4398-998F-11FDE0975715}" sibTransId="{9782A6A0-D29C-413B-9741-414D45156A87}"/>
    <dgm:cxn modelId="{6AA97BA5-36CD-4520-A2DB-22C58091CD2E}" type="presOf" srcId="{02C7AA51-6CEF-4CA1-B8A1-31A6758F411D}" destId="{95A7295E-C61F-4DD0-A113-2126C24AB867}" srcOrd="0" destOrd="0" presId="urn:microsoft.com/office/officeart/2005/8/layout/equation2"/>
    <dgm:cxn modelId="{E70D22CA-36CC-44B4-A902-4EF0BCF3DCDF}" type="presParOf" srcId="{95A7295E-C61F-4DD0-A113-2126C24AB867}" destId="{70EC2CEF-793E-4402-A3AE-A510DA413E50}" srcOrd="0" destOrd="0" presId="urn:microsoft.com/office/officeart/2005/8/layout/equation2"/>
    <dgm:cxn modelId="{24CFF496-CCDD-4EAF-B79B-17A01810D333}" type="presParOf" srcId="{95A7295E-C61F-4DD0-A113-2126C24AB867}" destId="{4BAA8534-3FED-467E-8C57-2CCF3F91E0A3}" srcOrd="1"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2C7AA51-6CEF-4CA1-B8A1-31A6758F411D}" type="doc">
      <dgm:prSet loTypeId="urn:microsoft.com/office/officeart/2005/8/layout/equation2" loCatId="process" qsTypeId="urn:microsoft.com/office/officeart/2005/8/quickstyle/3d1" qsCatId="3D" csTypeId="urn:microsoft.com/office/officeart/2005/8/colors/accent0_3" csCatId="mainScheme" phldr="1"/>
      <dgm:spPr/>
      <dgm:t>
        <a:bodyPr/>
        <a:lstStyle/>
        <a:p>
          <a:endParaRPr lang="en-US"/>
        </a:p>
      </dgm:t>
    </dgm:pt>
    <dgm:pt modelId="{5A7AFF93-E265-4C0B-988C-17CA5C430744}">
      <dgm:prSet custT="1"/>
      <dgm:spPr/>
      <dgm:t>
        <a:bodyPr/>
        <a:lstStyle/>
        <a:p>
          <a:r>
            <a:rPr lang="en-IN" sz="2000" dirty="0"/>
            <a:t>Visualizing Null Values</a:t>
          </a:r>
          <a:endParaRPr lang="en-US" sz="2000" dirty="0"/>
        </a:p>
      </dgm:t>
    </dgm:pt>
    <dgm:pt modelId="{66A5ED2C-ED18-4398-998F-11FDE0975715}" type="parTrans" cxnId="{3953E16F-7DEA-4E5E-8AAC-D3366383AFDA}">
      <dgm:prSet/>
      <dgm:spPr/>
      <dgm:t>
        <a:bodyPr/>
        <a:lstStyle/>
        <a:p>
          <a:endParaRPr lang="en-US"/>
        </a:p>
      </dgm:t>
    </dgm:pt>
    <dgm:pt modelId="{9782A6A0-D29C-413B-9741-414D45156A87}" type="sibTrans" cxnId="{3953E16F-7DEA-4E5E-8AAC-D3366383AFDA}">
      <dgm:prSet phldrT="1" phldr="0"/>
      <dgm:spPr/>
      <dgm:t>
        <a:bodyPr/>
        <a:lstStyle/>
        <a:p>
          <a:endParaRPr lang="en-IN"/>
        </a:p>
      </dgm:t>
    </dgm:pt>
    <dgm:pt modelId="{95A7295E-C61F-4DD0-A113-2126C24AB867}" type="pres">
      <dgm:prSet presAssocID="{02C7AA51-6CEF-4CA1-B8A1-31A6758F411D}" presName="Name0" presStyleCnt="0">
        <dgm:presLayoutVars>
          <dgm:dir/>
          <dgm:resizeHandles val="exact"/>
        </dgm:presLayoutVars>
      </dgm:prSet>
      <dgm:spPr/>
    </dgm:pt>
    <dgm:pt modelId="{70EC2CEF-793E-4402-A3AE-A510DA413E50}" type="pres">
      <dgm:prSet presAssocID="{02C7AA51-6CEF-4CA1-B8A1-31A6758F411D}" presName="vNodes" presStyleCnt="0"/>
      <dgm:spPr/>
    </dgm:pt>
    <dgm:pt modelId="{4BAA8534-3FED-467E-8C57-2CCF3F91E0A3}" type="pres">
      <dgm:prSet presAssocID="{02C7AA51-6CEF-4CA1-B8A1-31A6758F411D}" presName="lastNode" presStyleLbl="node1" presStyleIdx="0" presStyleCnt="1" custLinFactNeighborX="-25205" custLinFactNeighborY="-10091">
        <dgm:presLayoutVars>
          <dgm:bulletEnabled val="1"/>
        </dgm:presLayoutVars>
      </dgm:prSet>
      <dgm:spPr/>
    </dgm:pt>
  </dgm:ptLst>
  <dgm:cxnLst>
    <dgm:cxn modelId="{952D0E26-E654-44DB-AAED-58A3AEBCC57F}" type="presOf" srcId="{5A7AFF93-E265-4C0B-988C-17CA5C430744}" destId="{4BAA8534-3FED-467E-8C57-2CCF3F91E0A3}" srcOrd="0" destOrd="0" presId="urn:microsoft.com/office/officeart/2005/8/layout/equation2"/>
    <dgm:cxn modelId="{3953E16F-7DEA-4E5E-8AAC-D3366383AFDA}" srcId="{02C7AA51-6CEF-4CA1-B8A1-31A6758F411D}" destId="{5A7AFF93-E265-4C0B-988C-17CA5C430744}" srcOrd="0" destOrd="0" parTransId="{66A5ED2C-ED18-4398-998F-11FDE0975715}" sibTransId="{9782A6A0-D29C-413B-9741-414D45156A87}"/>
    <dgm:cxn modelId="{6AA97BA5-36CD-4520-A2DB-22C58091CD2E}" type="presOf" srcId="{02C7AA51-6CEF-4CA1-B8A1-31A6758F411D}" destId="{95A7295E-C61F-4DD0-A113-2126C24AB867}" srcOrd="0" destOrd="0" presId="urn:microsoft.com/office/officeart/2005/8/layout/equation2"/>
    <dgm:cxn modelId="{E70D22CA-36CC-44B4-A902-4EF0BCF3DCDF}" type="presParOf" srcId="{95A7295E-C61F-4DD0-A113-2126C24AB867}" destId="{70EC2CEF-793E-4402-A3AE-A510DA413E50}" srcOrd="0" destOrd="0" presId="urn:microsoft.com/office/officeart/2005/8/layout/equation2"/>
    <dgm:cxn modelId="{24CFF496-CCDD-4EAF-B79B-17A01810D333}" type="presParOf" srcId="{95A7295E-C61F-4DD0-A113-2126C24AB867}" destId="{4BAA8534-3FED-467E-8C57-2CCF3F91E0A3}" srcOrd="1"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2C7AA51-6CEF-4CA1-B8A1-31A6758F411D}" type="doc">
      <dgm:prSet loTypeId="urn:microsoft.com/office/officeart/2005/8/layout/equation2" loCatId="process" qsTypeId="urn:microsoft.com/office/officeart/2005/8/quickstyle/3d1" qsCatId="3D" csTypeId="urn:microsoft.com/office/officeart/2005/8/colors/accent0_3" csCatId="mainScheme" phldr="1"/>
      <dgm:spPr/>
      <dgm:t>
        <a:bodyPr/>
        <a:lstStyle/>
        <a:p>
          <a:endParaRPr lang="en-US"/>
        </a:p>
      </dgm:t>
    </dgm:pt>
    <dgm:pt modelId="{5A7AFF93-E265-4C0B-988C-17CA5C430744}">
      <dgm:prSet custT="1"/>
      <dgm:spPr/>
      <dgm:t>
        <a:bodyPr/>
        <a:lstStyle/>
        <a:p>
          <a:r>
            <a:rPr lang="en-US" sz="2000" dirty="0"/>
            <a:t>Imputing quantitative columns with mean</a:t>
          </a:r>
        </a:p>
        <a:p>
          <a:r>
            <a:rPr lang="en-US" sz="2000" dirty="0"/>
            <a:t>Imputing categorical columns with mode</a:t>
          </a:r>
        </a:p>
      </dgm:t>
    </dgm:pt>
    <dgm:pt modelId="{66A5ED2C-ED18-4398-998F-11FDE0975715}" type="parTrans" cxnId="{3953E16F-7DEA-4E5E-8AAC-D3366383AFDA}">
      <dgm:prSet/>
      <dgm:spPr/>
      <dgm:t>
        <a:bodyPr/>
        <a:lstStyle/>
        <a:p>
          <a:endParaRPr lang="en-US"/>
        </a:p>
      </dgm:t>
    </dgm:pt>
    <dgm:pt modelId="{9782A6A0-D29C-413B-9741-414D45156A87}" type="sibTrans" cxnId="{3953E16F-7DEA-4E5E-8AAC-D3366383AFDA}">
      <dgm:prSet phldrT="1" phldr="0"/>
      <dgm:spPr/>
    </dgm:pt>
    <dgm:pt modelId="{95A7295E-C61F-4DD0-A113-2126C24AB867}" type="pres">
      <dgm:prSet presAssocID="{02C7AA51-6CEF-4CA1-B8A1-31A6758F411D}" presName="Name0" presStyleCnt="0">
        <dgm:presLayoutVars>
          <dgm:dir/>
          <dgm:resizeHandles val="exact"/>
        </dgm:presLayoutVars>
      </dgm:prSet>
      <dgm:spPr/>
    </dgm:pt>
    <dgm:pt modelId="{70EC2CEF-793E-4402-A3AE-A510DA413E50}" type="pres">
      <dgm:prSet presAssocID="{02C7AA51-6CEF-4CA1-B8A1-31A6758F411D}" presName="vNodes" presStyleCnt="0"/>
      <dgm:spPr/>
    </dgm:pt>
    <dgm:pt modelId="{4BAA8534-3FED-467E-8C57-2CCF3F91E0A3}" type="pres">
      <dgm:prSet presAssocID="{02C7AA51-6CEF-4CA1-B8A1-31A6758F411D}" presName="lastNode" presStyleLbl="node1" presStyleIdx="0" presStyleCnt="1" custLinFactNeighborX="-37740" custLinFactNeighborY="660">
        <dgm:presLayoutVars>
          <dgm:bulletEnabled val="1"/>
        </dgm:presLayoutVars>
      </dgm:prSet>
      <dgm:spPr/>
    </dgm:pt>
  </dgm:ptLst>
  <dgm:cxnLst>
    <dgm:cxn modelId="{952D0E26-E654-44DB-AAED-58A3AEBCC57F}" type="presOf" srcId="{5A7AFF93-E265-4C0B-988C-17CA5C430744}" destId="{4BAA8534-3FED-467E-8C57-2CCF3F91E0A3}" srcOrd="0" destOrd="0" presId="urn:microsoft.com/office/officeart/2005/8/layout/equation2"/>
    <dgm:cxn modelId="{3953E16F-7DEA-4E5E-8AAC-D3366383AFDA}" srcId="{02C7AA51-6CEF-4CA1-B8A1-31A6758F411D}" destId="{5A7AFF93-E265-4C0B-988C-17CA5C430744}" srcOrd="0" destOrd="0" parTransId="{66A5ED2C-ED18-4398-998F-11FDE0975715}" sibTransId="{9782A6A0-D29C-413B-9741-414D45156A87}"/>
    <dgm:cxn modelId="{6AA97BA5-36CD-4520-A2DB-22C58091CD2E}" type="presOf" srcId="{02C7AA51-6CEF-4CA1-B8A1-31A6758F411D}" destId="{95A7295E-C61F-4DD0-A113-2126C24AB867}" srcOrd="0" destOrd="0" presId="urn:microsoft.com/office/officeart/2005/8/layout/equation2"/>
    <dgm:cxn modelId="{E70D22CA-36CC-44B4-A902-4EF0BCF3DCDF}" type="presParOf" srcId="{95A7295E-C61F-4DD0-A113-2126C24AB867}" destId="{70EC2CEF-793E-4402-A3AE-A510DA413E50}" srcOrd="0" destOrd="0" presId="urn:microsoft.com/office/officeart/2005/8/layout/equation2"/>
    <dgm:cxn modelId="{24CFF496-CCDD-4EAF-B79B-17A01810D333}" type="presParOf" srcId="{95A7295E-C61F-4DD0-A113-2126C24AB867}" destId="{4BAA8534-3FED-467E-8C57-2CCF3F91E0A3}" srcOrd="1"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2C7AA51-6CEF-4CA1-B8A1-31A6758F411D}" type="doc">
      <dgm:prSet loTypeId="urn:microsoft.com/office/officeart/2005/8/layout/equation2" loCatId="process" qsTypeId="urn:microsoft.com/office/officeart/2005/8/quickstyle/3d1" qsCatId="3D" csTypeId="urn:microsoft.com/office/officeart/2005/8/colors/accent0_3" csCatId="mainScheme" phldr="1"/>
      <dgm:spPr/>
      <dgm:t>
        <a:bodyPr/>
        <a:lstStyle/>
        <a:p>
          <a:endParaRPr lang="en-US"/>
        </a:p>
      </dgm:t>
    </dgm:pt>
    <dgm:pt modelId="{95A7295E-C61F-4DD0-A113-2126C24AB867}" type="pres">
      <dgm:prSet presAssocID="{02C7AA51-6CEF-4CA1-B8A1-31A6758F411D}" presName="Name0" presStyleCnt="0">
        <dgm:presLayoutVars>
          <dgm:dir/>
          <dgm:resizeHandles val="exact"/>
        </dgm:presLayoutVars>
      </dgm:prSet>
      <dgm:spPr/>
    </dgm:pt>
  </dgm:ptLst>
  <dgm:cxnLst>
    <dgm:cxn modelId="{6AA97BA5-36CD-4520-A2DB-22C58091CD2E}" type="presOf" srcId="{02C7AA51-6CEF-4CA1-B8A1-31A6758F411D}" destId="{95A7295E-C61F-4DD0-A113-2126C24AB867}" srcOrd="0"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2C7AA51-6CEF-4CA1-B8A1-31A6758F411D}" type="doc">
      <dgm:prSet loTypeId="urn:microsoft.com/office/officeart/2005/8/layout/equation2" loCatId="process" qsTypeId="urn:microsoft.com/office/officeart/2005/8/quickstyle/3d1" qsCatId="3D" csTypeId="urn:microsoft.com/office/officeart/2005/8/colors/accent0_3" csCatId="mainScheme" phldr="1"/>
      <dgm:spPr/>
      <dgm:t>
        <a:bodyPr/>
        <a:lstStyle/>
        <a:p>
          <a:endParaRPr lang="en-US"/>
        </a:p>
      </dgm:t>
    </dgm:pt>
    <dgm:pt modelId="{5A7AFF93-E265-4C0B-988C-17CA5C430744}">
      <dgm:prSet custT="1"/>
      <dgm:spPr/>
      <dgm:t>
        <a:bodyPr/>
        <a:lstStyle/>
        <a:p>
          <a:r>
            <a:rPr lang="en-IN" sz="2000" dirty="0"/>
            <a:t>Visualizing Outliers</a:t>
          </a:r>
          <a:endParaRPr lang="en-US" sz="2000" dirty="0"/>
        </a:p>
      </dgm:t>
    </dgm:pt>
    <dgm:pt modelId="{66A5ED2C-ED18-4398-998F-11FDE0975715}" type="parTrans" cxnId="{3953E16F-7DEA-4E5E-8AAC-D3366383AFDA}">
      <dgm:prSet/>
      <dgm:spPr/>
      <dgm:t>
        <a:bodyPr/>
        <a:lstStyle/>
        <a:p>
          <a:endParaRPr lang="en-US"/>
        </a:p>
      </dgm:t>
    </dgm:pt>
    <dgm:pt modelId="{9782A6A0-D29C-413B-9741-414D45156A87}" type="sibTrans" cxnId="{3953E16F-7DEA-4E5E-8AAC-D3366383AFDA}">
      <dgm:prSet phldrT="1" phldr="0"/>
      <dgm:spPr/>
      <dgm:t>
        <a:bodyPr/>
        <a:lstStyle/>
        <a:p>
          <a:endParaRPr lang="en-IN"/>
        </a:p>
      </dgm:t>
    </dgm:pt>
    <dgm:pt modelId="{95A7295E-C61F-4DD0-A113-2126C24AB867}" type="pres">
      <dgm:prSet presAssocID="{02C7AA51-6CEF-4CA1-B8A1-31A6758F411D}" presName="Name0" presStyleCnt="0">
        <dgm:presLayoutVars>
          <dgm:dir/>
          <dgm:resizeHandles val="exact"/>
        </dgm:presLayoutVars>
      </dgm:prSet>
      <dgm:spPr/>
    </dgm:pt>
    <dgm:pt modelId="{70EC2CEF-793E-4402-A3AE-A510DA413E50}" type="pres">
      <dgm:prSet presAssocID="{02C7AA51-6CEF-4CA1-B8A1-31A6758F411D}" presName="vNodes" presStyleCnt="0"/>
      <dgm:spPr/>
    </dgm:pt>
    <dgm:pt modelId="{4BAA8534-3FED-467E-8C57-2CCF3F91E0A3}" type="pres">
      <dgm:prSet presAssocID="{02C7AA51-6CEF-4CA1-B8A1-31A6758F411D}" presName="lastNode" presStyleLbl="node1" presStyleIdx="0" presStyleCnt="1" custLinFactNeighborX="-37740" custLinFactNeighborY="660">
        <dgm:presLayoutVars>
          <dgm:bulletEnabled val="1"/>
        </dgm:presLayoutVars>
      </dgm:prSet>
      <dgm:spPr/>
    </dgm:pt>
  </dgm:ptLst>
  <dgm:cxnLst>
    <dgm:cxn modelId="{952D0E26-E654-44DB-AAED-58A3AEBCC57F}" type="presOf" srcId="{5A7AFF93-E265-4C0B-988C-17CA5C430744}" destId="{4BAA8534-3FED-467E-8C57-2CCF3F91E0A3}" srcOrd="0" destOrd="0" presId="urn:microsoft.com/office/officeart/2005/8/layout/equation2"/>
    <dgm:cxn modelId="{3953E16F-7DEA-4E5E-8AAC-D3366383AFDA}" srcId="{02C7AA51-6CEF-4CA1-B8A1-31A6758F411D}" destId="{5A7AFF93-E265-4C0B-988C-17CA5C430744}" srcOrd="0" destOrd="0" parTransId="{66A5ED2C-ED18-4398-998F-11FDE0975715}" sibTransId="{9782A6A0-D29C-413B-9741-414D45156A87}"/>
    <dgm:cxn modelId="{6AA97BA5-36CD-4520-A2DB-22C58091CD2E}" type="presOf" srcId="{02C7AA51-6CEF-4CA1-B8A1-31A6758F411D}" destId="{95A7295E-C61F-4DD0-A113-2126C24AB867}" srcOrd="0" destOrd="0" presId="urn:microsoft.com/office/officeart/2005/8/layout/equation2"/>
    <dgm:cxn modelId="{E70D22CA-36CC-44B4-A902-4EF0BCF3DCDF}" type="presParOf" srcId="{95A7295E-C61F-4DD0-A113-2126C24AB867}" destId="{70EC2CEF-793E-4402-A3AE-A510DA413E50}" srcOrd="0" destOrd="0" presId="urn:microsoft.com/office/officeart/2005/8/layout/equation2"/>
    <dgm:cxn modelId="{24CFF496-CCDD-4EAF-B79B-17A01810D333}" type="presParOf" srcId="{95A7295E-C61F-4DD0-A113-2126C24AB867}" destId="{4BAA8534-3FED-467E-8C57-2CCF3F91E0A3}" srcOrd="1"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B1A1B7-704B-4624-8C03-DC151F33DB7D}">
      <dsp:nvSpPr>
        <dsp:cNvPr id="0" name=""/>
        <dsp:cNvSpPr/>
      </dsp:nvSpPr>
      <dsp:spPr>
        <a:xfrm>
          <a:off x="0" y="0"/>
          <a:ext cx="6164826" cy="1565009"/>
        </a:xfrm>
        <a:prstGeom prst="roundRect">
          <a:avLst>
            <a:gd name="adj" fmla="val 10000"/>
          </a:avLst>
        </a:prstGeom>
        <a:solidFill>
          <a:sysClr val="window" lastClr="FFFFFF">
            <a:lumMod val="95000"/>
            <a:hueOff val="0"/>
            <a:satOff val="0"/>
            <a:lumOff val="0"/>
            <a:alphaOff val="0"/>
          </a:sysClr>
        </a:solidFill>
        <a:ln>
          <a:noFill/>
        </a:ln>
        <a:effectLst/>
      </dsp:spPr>
      <dsp:style>
        <a:lnRef idx="0">
          <a:scrgbClr r="0" g="0" b="0"/>
        </a:lnRef>
        <a:fillRef idx="1">
          <a:scrgbClr r="0" g="0" b="0"/>
        </a:fillRef>
        <a:effectRef idx="0">
          <a:scrgbClr r="0" g="0" b="0"/>
        </a:effectRef>
        <a:fontRef idx="minor"/>
      </dsp:style>
    </dsp:sp>
    <dsp:sp modelId="{B1E7A92B-C04B-4520-ABD3-B6C68A6C0D21}">
      <dsp:nvSpPr>
        <dsp:cNvPr id="0" name=""/>
        <dsp:cNvSpPr/>
      </dsp:nvSpPr>
      <dsp:spPr>
        <a:xfrm>
          <a:off x="473415" y="352796"/>
          <a:ext cx="860755" cy="8607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AAC5EE-B94D-4995-A42A-F337FD48585E}">
      <dsp:nvSpPr>
        <dsp:cNvPr id="0" name=""/>
        <dsp:cNvSpPr/>
      </dsp:nvSpPr>
      <dsp:spPr>
        <a:xfrm>
          <a:off x="1807586" y="668"/>
          <a:ext cx="4357239" cy="1565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630" tIns="165630" rIns="165630" bIns="165630" numCol="1" spcCol="1270" anchor="ctr" anchorCtr="0">
          <a:noAutofit/>
        </a:bodyPr>
        <a:lstStyle/>
        <a:p>
          <a:pPr marL="0" lvl="0" indent="0" algn="l" defTabSz="1111250">
            <a:lnSpc>
              <a:spcPct val="90000"/>
            </a:lnSpc>
            <a:spcBef>
              <a:spcPct val="0"/>
            </a:spcBef>
            <a:spcAft>
              <a:spcPct val="35000"/>
            </a:spcAft>
            <a:buNone/>
          </a:pPr>
          <a:r>
            <a:rPr lang="en-IN" sz="2500" kern="1200" dirty="0">
              <a:solidFill>
                <a:sysClr val="windowText" lastClr="000000">
                  <a:hueOff val="0"/>
                  <a:satOff val="0"/>
                  <a:lumOff val="0"/>
                  <a:alphaOff val="0"/>
                </a:sysClr>
              </a:solidFill>
              <a:latin typeface="Calibri" panose="020F0502020204030204"/>
              <a:ea typeface="+mn-ea"/>
              <a:cs typeface="+mn-cs"/>
            </a:rPr>
            <a:t>Exploratory Data Analysis(EDA)</a:t>
          </a:r>
          <a:endParaRPr lang="en-US" sz="2500" kern="1200" dirty="0">
            <a:solidFill>
              <a:sysClr val="windowText" lastClr="000000">
                <a:hueOff val="0"/>
                <a:satOff val="0"/>
                <a:lumOff val="0"/>
                <a:alphaOff val="0"/>
              </a:sysClr>
            </a:solidFill>
            <a:latin typeface="Calibri" panose="020F0502020204030204"/>
            <a:ea typeface="+mn-ea"/>
            <a:cs typeface="+mn-cs"/>
          </a:endParaRPr>
        </a:p>
      </dsp:txBody>
      <dsp:txXfrm>
        <a:off x="1807586" y="668"/>
        <a:ext cx="4357239" cy="1565009"/>
      </dsp:txXfrm>
    </dsp:sp>
    <dsp:sp modelId="{8A93817C-7D61-4523-A06B-F7F5294DBF43}">
      <dsp:nvSpPr>
        <dsp:cNvPr id="0" name=""/>
        <dsp:cNvSpPr/>
      </dsp:nvSpPr>
      <dsp:spPr>
        <a:xfrm>
          <a:off x="0" y="1956931"/>
          <a:ext cx="6164826" cy="1565009"/>
        </a:xfrm>
        <a:prstGeom prst="roundRect">
          <a:avLst>
            <a:gd name="adj" fmla="val 10000"/>
          </a:avLst>
        </a:prstGeom>
        <a:solidFill>
          <a:sysClr val="window" lastClr="FFFFFF">
            <a:lumMod val="95000"/>
            <a:hueOff val="0"/>
            <a:satOff val="0"/>
            <a:lumOff val="0"/>
            <a:alphaOff val="0"/>
          </a:sysClr>
        </a:solidFill>
        <a:ln>
          <a:noFill/>
        </a:ln>
        <a:effectLst/>
      </dsp:spPr>
      <dsp:style>
        <a:lnRef idx="0">
          <a:scrgbClr r="0" g="0" b="0"/>
        </a:lnRef>
        <a:fillRef idx="1">
          <a:scrgbClr r="0" g="0" b="0"/>
        </a:fillRef>
        <a:effectRef idx="0">
          <a:scrgbClr r="0" g="0" b="0"/>
        </a:effectRef>
        <a:fontRef idx="minor"/>
      </dsp:style>
    </dsp:sp>
    <dsp:sp modelId="{2B52F1BE-E194-432B-8F09-5427C1713851}">
      <dsp:nvSpPr>
        <dsp:cNvPr id="0" name=""/>
        <dsp:cNvSpPr/>
      </dsp:nvSpPr>
      <dsp:spPr>
        <a:xfrm>
          <a:off x="473415" y="2309058"/>
          <a:ext cx="860755" cy="8607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3DADBE-2201-4E42-A732-14B8C756EE99}">
      <dsp:nvSpPr>
        <dsp:cNvPr id="0" name=""/>
        <dsp:cNvSpPr/>
      </dsp:nvSpPr>
      <dsp:spPr>
        <a:xfrm>
          <a:off x="1807586" y="1956931"/>
          <a:ext cx="4357239" cy="1565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630" tIns="165630" rIns="165630" bIns="165630" numCol="1" spcCol="1270" anchor="ctr" anchorCtr="0">
          <a:noAutofit/>
        </a:bodyPr>
        <a:lstStyle/>
        <a:p>
          <a:pPr marL="0" lvl="0" indent="0" algn="l" defTabSz="1111250">
            <a:lnSpc>
              <a:spcPct val="90000"/>
            </a:lnSpc>
            <a:spcBef>
              <a:spcPct val="0"/>
            </a:spcBef>
            <a:spcAft>
              <a:spcPct val="35000"/>
            </a:spcAft>
            <a:buNone/>
          </a:pPr>
          <a:r>
            <a:rPr lang="en-IN" sz="2500" kern="1200">
              <a:solidFill>
                <a:sysClr val="windowText" lastClr="000000">
                  <a:hueOff val="0"/>
                  <a:satOff val="0"/>
                  <a:lumOff val="0"/>
                  <a:alphaOff val="0"/>
                </a:sysClr>
              </a:solidFill>
              <a:latin typeface="Calibri" panose="020F0502020204030204"/>
              <a:ea typeface="+mn-ea"/>
              <a:cs typeface="+mn-cs"/>
            </a:rPr>
            <a:t>Descriptive Statistics</a:t>
          </a:r>
          <a:endParaRPr lang="en-US" sz="2500" kern="1200">
            <a:solidFill>
              <a:sysClr val="windowText" lastClr="000000">
                <a:hueOff val="0"/>
                <a:satOff val="0"/>
                <a:lumOff val="0"/>
                <a:alphaOff val="0"/>
              </a:sysClr>
            </a:solidFill>
            <a:latin typeface="Calibri" panose="020F0502020204030204"/>
            <a:ea typeface="+mn-ea"/>
            <a:cs typeface="+mn-cs"/>
          </a:endParaRPr>
        </a:p>
      </dsp:txBody>
      <dsp:txXfrm>
        <a:off x="1807586" y="1956931"/>
        <a:ext cx="4357239" cy="1565009"/>
      </dsp:txXfrm>
    </dsp:sp>
    <dsp:sp modelId="{CF3CD4DE-FB91-41B2-AFA1-86931D70A44D}">
      <dsp:nvSpPr>
        <dsp:cNvPr id="0" name=""/>
        <dsp:cNvSpPr/>
      </dsp:nvSpPr>
      <dsp:spPr>
        <a:xfrm>
          <a:off x="0" y="3913193"/>
          <a:ext cx="6164826" cy="1565009"/>
        </a:xfrm>
        <a:prstGeom prst="roundRect">
          <a:avLst>
            <a:gd name="adj" fmla="val 10000"/>
          </a:avLst>
        </a:prstGeom>
        <a:solidFill>
          <a:sysClr val="window" lastClr="FFFFFF">
            <a:lumMod val="95000"/>
            <a:hueOff val="0"/>
            <a:satOff val="0"/>
            <a:lumOff val="0"/>
            <a:alphaOff val="0"/>
          </a:sysClr>
        </a:solidFill>
        <a:ln>
          <a:noFill/>
        </a:ln>
        <a:effectLst/>
      </dsp:spPr>
      <dsp:style>
        <a:lnRef idx="0">
          <a:scrgbClr r="0" g="0" b="0"/>
        </a:lnRef>
        <a:fillRef idx="1">
          <a:scrgbClr r="0" g="0" b="0"/>
        </a:fillRef>
        <a:effectRef idx="0">
          <a:scrgbClr r="0" g="0" b="0"/>
        </a:effectRef>
        <a:fontRef idx="minor"/>
      </dsp:style>
    </dsp:sp>
    <dsp:sp modelId="{DAD54233-BF65-4433-927E-C1C8F5F0FF3D}">
      <dsp:nvSpPr>
        <dsp:cNvPr id="0" name=""/>
        <dsp:cNvSpPr/>
      </dsp:nvSpPr>
      <dsp:spPr>
        <a:xfrm>
          <a:off x="473415" y="4265320"/>
          <a:ext cx="860755" cy="8607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9393E4-AA1F-457C-AA1D-9BD8AC3F27F8}">
      <dsp:nvSpPr>
        <dsp:cNvPr id="0" name=""/>
        <dsp:cNvSpPr/>
      </dsp:nvSpPr>
      <dsp:spPr>
        <a:xfrm>
          <a:off x="1807586" y="3913193"/>
          <a:ext cx="4357239" cy="1565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630" tIns="165630" rIns="165630" bIns="165630" numCol="1" spcCol="1270" anchor="ctr" anchorCtr="0">
          <a:noAutofit/>
        </a:bodyPr>
        <a:lstStyle/>
        <a:p>
          <a:pPr marL="0" lvl="0" indent="0" algn="l" defTabSz="1111250">
            <a:lnSpc>
              <a:spcPct val="90000"/>
            </a:lnSpc>
            <a:spcBef>
              <a:spcPct val="0"/>
            </a:spcBef>
            <a:spcAft>
              <a:spcPct val="35000"/>
            </a:spcAft>
            <a:buNone/>
          </a:pPr>
          <a:r>
            <a:rPr lang="en-IN" sz="2500" kern="1200">
              <a:solidFill>
                <a:sysClr val="windowText" lastClr="000000">
                  <a:hueOff val="0"/>
                  <a:satOff val="0"/>
                  <a:lumOff val="0"/>
                  <a:alphaOff val="0"/>
                </a:sysClr>
              </a:solidFill>
              <a:latin typeface="Calibri" panose="020F0502020204030204"/>
              <a:ea typeface="+mn-ea"/>
              <a:cs typeface="+mn-cs"/>
            </a:rPr>
            <a:t>Machine Learning</a:t>
          </a:r>
          <a:endParaRPr lang="en-US" sz="2500" kern="1200">
            <a:solidFill>
              <a:sysClr val="windowText" lastClr="000000">
                <a:hueOff val="0"/>
                <a:satOff val="0"/>
                <a:lumOff val="0"/>
                <a:alphaOff val="0"/>
              </a:sysClr>
            </a:solidFill>
            <a:latin typeface="Calibri" panose="020F0502020204030204"/>
            <a:ea typeface="+mn-ea"/>
            <a:cs typeface="+mn-cs"/>
          </a:endParaRPr>
        </a:p>
      </dsp:txBody>
      <dsp:txXfrm>
        <a:off x="1807586" y="3913193"/>
        <a:ext cx="4357239" cy="156500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5505D4-9428-4905-8A49-BDE7D2137E5D}">
      <dsp:nvSpPr>
        <dsp:cNvPr id="0" name=""/>
        <dsp:cNvSpPr/>
      </dsp:nvSpPr>
      <dsp:spPr>
        <a:xfrm>
          <a:off x="487680" y="293724"/>
          <a:ext cx="1578375" cy="1578375"/>
        </a:xfrm>
        <a:prstGeom prst="ellipse">
          <a:avLst/>
        </a:prstGeom>
        <a:solidFill>
          <a:srgbClr val="ED7D31">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E69A6B66-2AD0-4692-A23C-133C9D8D9F6E}">
      <dsp:nvSpPr>
        <dsp:cNvPr id="0" name=""/>
        <dsp:cNvSpPr/>
      </dsp:nvSpPr>
      <dsp:spPr>
        <a:xfrm>
          <a:off x="290051" y="220313"/>
          <a:ext cx="1974561" cy="1690647"/>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0281EC-9281-42FE-A82C-6B407D5D4CC6}">
      <dsp:nvSpPr>
        <dsp:cNvPr id="0" name=""/>
        <dsp:cNvSpPr/>
      </dsp:nvSpPr>
      <dsp:spPr>
        <a:xfrm>
          <a:off x="9" y="2167039"/>
          <a:ext cx="25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100000"/>
            </a:lnSpc>
            <a:spcBef>
              <a:spcPct val="0"/>
            </a:spcBef>
            <a:spcAft>
              <a:spcPct val="35000"/>
            </a:spcAft>
            <a:buNone/>
            <a:defRPr cap="all"/>
          </a:pPr>
          <a:r>
            <a:rPr lang="en-US" sz="3300" kern="1200" cap="all" dirty="0">
              <a:solidFill>
                <a:sysClr val="windowText" lastClr="000000">
                  <a:hueOff val="0"/>
                  <a:satOff val="0"/>
                  <a:lumOff val="0"/>
                  <a:alphaOff val="0"/>
                </a:sysClr>
              </a:solidFill>
              <a:latin typeface="Calibri" panose="020F0502020204030204"/>
              <a:ea typeface="+mn-ea"/>
              <a:cs typeface="+mn-cs"/>
            </a:rPr>
            <a:t>SVM</a:t>
          </a:r>
        </a:p>
      </dsp:txBody>
      <dsp:txXfrm>
        <a:off x="9" y="2167039"/>
        <a:ext cx="2587500" cy="720000"/>
      </dsp:txXfrm>
    </dsp:sp>
    <dsp:sp modelId="{11C67153-885F-4FA5-A566-3A58714E5799}">
      <dsp:nvSpPr>
        <dsp:cNvPr id="0" name=""/>
        <dsp:cNvSpPr/>
      </dsp:nvSpPr>
      <dsp:spPr>
        <a:xfrm>
          <a:off x="5253803" y="245169"/>
          <a:ext cx="1578375" cy="1578375"/>
        </a:xfrm>
        <a:prstGeom prst="ellipse">
          <a:avLst/>
        </a:prstGeom>
        <a:solidFill>
          <a:srgbClr val="A5A5A5">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A5E62652-59F8-4800-AF50-22F084ED518C}">
      <dsp:nvSpPr>
        <dsp:cNvPr id="0" name=""/>
        <dsp:cNvSpPr/>
      </dsp:nvSpPr>
      <dsp:spPr>
        <a:xfrm>
          <a:off x="5478719" y="403124"/>
          <a:ext cx="1207216" cy="132146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7000" b="-7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0EFA26-2FBB-4A08-855B-E9E753B3ECE9}">
      <dsp:nvSpPr>
        <dsp:cNvPr id="0" name=""/>
        <dsp:cNvSpPr/>
      </dsp:nvSpPr>
      <dsp:spPr>
        <a:xfrm>
          <a:off x="4749236" y="2075290"/>
          <a:ext cx="25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100000"/>
            </a:lnSpc>
            <a:spcBef>
              <a:spcPct val="0"/>
            </a:spcBef>
            <a:spcAft>
              <a:spcPct val="35000"/>
            </a:spcAft>
            <a:buNone/>
            <a:defRPr cap="all"/>
          </a:pPr>
          <a:r>
            <a:rPr lang="en-US" sz="3300" kern="1200" cap="all" dirty="0">
              <a:solidFill>
                <a:sysClr val="windowText" lastClr="000000">
                  <a:hueOff val="0"/>
                  <a:satOff val="0"/>
                  <a:lumOff val="0"/>
                  <a:alphaOff val="0"/>
                </a:sysClr>
              </a:solidFill>
              <a:latin typeface="Calibri" panose="020F0502020204030204"/>
              <a:ea typeface="+mn-ea"/>
              <a:cs typeface="+mn-cs"/>
            </a:rPr>
            <a:t>Decision Tree</a:t>
          </a:r>
        </a:p>
      </dsp:txBody>
      <dsp:txXfrm>
        <a:off x="4749236" y="2075290"/>
        <a:ext cx="25875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5505D4-9428-4905-8A49-BDE7D2137E5D}">
      <dsp:nvSpPr>
        <dsp:cNvPr id="0" name=""/>
        <dsp:cNvSpPr/>
      </dsp:nvSpPr>
      <dsp:spPr>
        <a:xfrm>
          <a:off x="537352" y="40768"/>
          <a:ext cx="1612687" cy="1612687"/>
        </a:xfrm>
        <a:prstGeom prst="ellipse">
          <a:avLst/>
        </a:prstGeom>
        <a:solidFill>
          <a:srgbClr val="ED7D31">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E69A6B66-2AD0-4692-A23C-133C9D8D9F6E}">
      <dsp:nvSpPr>
        <dsp:cNvPr id="0" name=""/>
        <dsp:cNvSpPr/>
      </dsp:nvSpPr>
      <dsp:spPr>
        <a:xfrm>
          <a:off x="881039" y="384455"/>
          <a:ext cx="925312" cy="9253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0281EC-9281-42FE-A82C-6B407D5D4CC6}">
      <dsp:nvSpPr>
        <dsp:cNvPr id="0" name=""/>
        <dsp:cNvSpPr/>
      </dsp:nvSpPr>
      <dsp:spPr>
        <a:xfrm>
          <a:off x="21820" y="2155768"/>
          <a:ext cx="26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55800">
            <a:lnSpc>
              <a:spcPct val="100000"/>
            </a:lnSpc>
            <a:spcBef>
              <a:spcPct val="0"/>
            </a:spcBef>
            <a:spcAft>
              <a:spcPct val="35000"/>
            </a:spcAft>
            <a:buNone/>
            <a:defRPr cap="all"/>
          </a:pPr>
          <a:r>
            <a:rPr lang="en-US" sz="4400" kern="1200" cap="all">
              <a:solidFill>
                <a:sysClr val="windowText" lastClr="000000">
                  <a:hueOff val="0"/>
                  <a:satOff val="0"/>
                  <a:lumOff val="0"/>
                  <a:alphaOff val="0"/>
                </a:sysClr>
              </a:solidFill>
              <a:latin typeface="Calibri" panose="020F0502020204030204"/>
              <a:ea typeface="+mn-ea"/>
              <a:cs typeface="+mn-cs"/>
            </a:rPr>
            <a:t>Python</a:t>
          </a:r>
        </a:p>
      </dsp:txBody>
      <dsp:txXfrm>
        <a:off x="21820" y="2155768"/>
        <a:ext cx="2643750" cy="720000"/>
      </dsp:txXfrm>
    </dsp:sp>
    <dsp:sp modelId="{11C67153-885F-4FA5-A566-3A58714E5799}">
      <dsp:nvSpPr>
        <dsp:cNvPr id="0" name=""/>
        <dsp:cNvSpPr/>
      </dsp:nvSpPr>
      <dsp:spPr>
        <a:xfrm>
          <a:off x="3643758" y="40768"/>
          <a:ext cx="1612687" cy="1612687"/>
        </a:xfrm>
        <a:prstGeom prst="ellipse">
          <a:avLst/>
        </a:prstGeom>
        <a:solidFill>
          <a:srgbClr val="A5A5A5">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A5E62652-59F8-4800-AF50-22F084ED518C}">
      <dsp:nvSpPr>
        <dsp:cNvPr id="0" name=""/>
        <dsp:cNvSpPr/>
      </dsp:nvSpPr>
      <dsp:spPr>
        <a:xfrm>
          <a:off x="3987445" y="384455"/>
          <a:ext cx="925312" cy="9253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0EFA26-2FBB-4A08-855B-E9E753B3ECE9}">
      <dsp:nvSpPr>
        <dsp:cNvPr id="0" name=""/>
        <dsp:cNvSpPr/>
      </dsp:nvSpPr>
      <dsp:spPr>
        <a:xfrm>
          <a:off x="3128227" y="2155768"/>
          <a:ext cx="26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55800">
            <a:lnSpc>
              <a:spcPct val="100000"/>
            </a:lnSpc>
            <a:spcBef>
              <a:spcPct val="0"/>
            </a:spcBef>
            <a:spcAft>
              <a:spcPct val="35000"/>
            </a:spcAft>
            <a:buNone/>
            <a:defRPr cap="all"/>
          </a:pPr>
          <a:r>
            <a:rPr lang="en-US" sz="4400" kern="1200" cap="all">
              <a:solidFill>
                <a:sysClr val="windowText" lastClr="000000">
                  <a:hueOff val="0"/>
                  <a:satOff val="0"/>
                  <a:lumOff val="0"/>
                  <a:alphaOff val="0"/>
                </a:sysClr>
              </a:solidFill>
              <a:latin typeface="Calibri" panose="020F0502020204030204"/>
              <a:ea typeface="+mn-ea"/>
              <a:cs typeface="+mn-cs"/>
            </a:rPr>
            <a:t>Power BI</a:t>
          </a:r>
        </a:p>
      </dsp:txBody>
      <dsp:txXfrm>
        <a:off x="3128227" y="2155768"/>
        <a:ext cx="26437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3BEFA3-2D8E-46C3-858E-8309608AD276}">
      <dsp:nvSpPr>
        <dsp:cNvPr id="0" name=""/>
        <dsp:cNvSpPr/>
      </dsp:nvSpPr>
      <dsp:spPr>
        <a:xfrm>
          <a:off x="-25905" y="342574"/>
          <a:ext cx="3438912" cy="312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marL="0" lvl="0" indent="0" algn="l" defTabSz="622300">
            <a:lnSpc>
              <a:spcPct val="90000"/>
            </a:lnSpc>
            <a:spcBef>
              <a:spcPct val="0"/>
            </a:spcBef>
            <a:spcAft>
              <a:spcPct val="35000"/>
            </a:spcAft>
            <a:buClrTx/>
            <a:buSzTx/>
            <a:buFontTx/>
            <a:buNone/>
          </a:pPr>
          <a:endParaRPr lang="en-IN" sz="1400" kern="1200" dirty="0"/>
        </a:p>
      </dsp:txBody>
      <dsp:txXfrm>
        <a:off x="-25905" y="342574"/>
        <a:ext cx="3438912" cy="312628"/>
      </dsp:txXfrm>
    </dsp:sp>
    <dsp:sp modelId="{44624A16-942A-4057-863C-DA06837DF99C}">
      <dsp:nvSpPr>
        <dsp:cNvPr id="0" name=""/>
        <dsp:cNvSpPr/>
      </dsp:nvSpPr>
      <dsp:spPr>
        <a:xfrm>
          <a:off x="144652" y="655202"/>
          <a:ext cx="804705" cy="636835"/>
        </a:xfrm>
        <a:prstGeom prst="chevron">
          <a:avLst>
            <a:gd name="adj" fmla="val 70610"/>
          </a:avLst>
        </a:prstGeom>
        <a:solidFill>
          <a:srgbClr val="46374F"/>
        </a:solidFill>
        <a:ln w="12700" cap="flat" cmpd="sng" algn="ctr">
          <a:solidFill>
            <a:srgbClr val="47B54A">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4673CE-BEED-464C-8453-73C4B308B782}">
      <dsp:nvSpPr>
        <dsp:cNvPr id="0" name=""/>
        <dsp:cNvSpPr/>
      </dsp:nvSpPr>
      <dsp:spPr>
        <a:xfrm>
          <a:off x="628011" y="655202"/>
          <a:ext cx="804705" cy="636835"/>
        </a:xfrm>
        <a:prstGeom prst="chevron">
          <a:avLst>
            <a:gd name="adj" fmla="val 70610"/>
          </a:avLst>
        </a:prstGeom>
        <a:solidFill>
          <a:srgbClr val="7030A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FC8B23-2061-466C-93AC-B122B930AD13}">
      <dsp:nvSpPr>
        <dsp:cNvPr id="0" name=""/>
        <dsp:cNvSpPr/>
      </dsp:nvSpPr>
      <dsp:spPr>
        <a:xfrm>
          <a:off x="1111751" y="655202"/>
          <a:ext cx="804705" cy="636835"/>
        </a:xfrm>
        <a:prstGeom prst="chevron">
          <a:avLst>
            <a:gd name="adj" fmla="val 70610"/>
          </a:avLst>
        </a:prstGeom>
        <a:solidFill>
          <a:srgbClr val="46374F"/>
        </a:solidFill>
        <a:ln w="12700" cap="flat" cmpd="sng" algn="ctr">
          <a:solidFill>
            <a:srgbClr val="47B54A">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E1A4C1-DDB4-4104-929A-1813ECAA045F}">
      <dsp:nvSpPr>
        <dsp:cNvPr id="0" name=""/>
        <dsp:cNvSpPr/>
      </dsp:nvSpPr>
      <dsp:spPr>
        <a:xfrm>
          <a:off x="1595109" y="655202"/>
          <a:ext cx="804705" cy="636835"/>
        </a:xfrm>
        <a:prstGeom prst="chevron">
          <a:avLst>
            <a:gd name="adj" fmla="val 70610"/>
          </a:avLst>
        </a:prstGeom>
        <a:solidFill>
          <a:srgbClr val="7030A0"/>
        </a:solidFill>
        <a:ln w="12700" cap="flat" cmpd="sng" algn="ctr">
          <a:solidFill>
            <a:srgbClr val="47B54A">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15AD58-DAEE-4FD8-A7B7-140838517630}">
      <dsp:nvSpPr>
        <dsp:cNvPr id="0" name=""/>
        <dsp:cNvSpPr/>
      </dsp:nvSpPr>
      <dsp:spPr>
        <a:xfrm>
          <a:off x="2078850" y="655202"/>
          <a:ext cx="804705" cy="636835"/>
        </a:xfrm>
        <a:prstGeom prst="chevron">
          <a:avLst>
            <a:gd name="adj" fmla="val 70610"/>
          </a:avLst>
        </a:prstGeom>
        <a:solidFill>
          <a:srgbClr val="46374F"/>
        </a:solidFill>
        <a:ln w="12700" cap="flat" cmpd="sng" algn="ctr">
          <a:solidFill>
            <a:srgbClr val="47B54A">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2352D3-82E5-4710-8E61-0C49E08B0C4D}">
      <dsp:nvSpPr>
        <dsp:cNvPr id="0" name=""/>
        <dsp:cNvSpPr/>
      </dsp:nvSpPr>
      <dsp:spPr>
        <a:xfrm>
          <a:off x="2599369" y="691954"/>
          <a:ext cx="804705" cy="636835"/>
        </a:xfrm>
        <a:prstGeom prst="chevron">
          <a:avLst>
            <a:gd name="adj" fmla="val 70610"/>
          </a:avLst>
        </a:prstGeom>
        <a:solidFill>
          <a:srgbClr val="7030A0"/>
        </a:solidFill>
        <a:ln w="12700" cap="flat" cmpd="sng" algn="ctr">
          <a:solidFill>
            <a:srgbClr val="47B54A">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7685F7-F086-494E-8B83-7F16A1D30199}">
      <dsp:nvSpPr>
        <dsp:cNvPr id="0" name=""/>
        <dsp:cNvSpPr/>
      </dsp:nvSpPr>
      <dsp:spPr>
        <a:xfrm>
          <a:off x="3045948" y="655202"/>
          <a:ext cx="804705" cy="636835"/>
        </a:xfrm>
        <a:prstGeom prst="chevron">
          <a:avLst>
            <a:gd name="adj" fmla="val 70610"/>
          </a:avLst>
        </a:prstGeom>
        <a:solidFill>
          <a:srgbClr val="46374F"/>
        </a:solidFill>
        <a:ln w="12700" cap="flat" cmpd="sng" algn="ctr">
          <a:solidFill>
            <a:srgbClr val="47B54A">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4645D5-698C-432E-A523-9ECAF2F09102}">
      <dsp:nvSpPr>
        <dsp:cNvPr id="0" name=""/>
        <dsp:cNvSpPr/>
      </dsp:nvSpPr>
      <dsp:spPr>
        <a:xfrm>
          <a:off x="12" y="725361"/>
          <a:ext cx="3824734" cy="616171"/>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l" defTabSz="800100">
            <a:lnSpc>
              <a:spcPct val="90000"/>
            </a:lnSpc>
            <a:spcBef>
              <a:spcPct val="0"/>
            </a:spcBef>
            <a:spcAft>
              <a:spcPct val="35000"/>
            </a:spcAft>
            <a:buNone/>
          </a:pPr>
          <a:r>
            <a:rPr kumimoji="0" lang="fi-FI" sz="1800" b="0" i="0" u="none" strike="noStrike" kern="1200" cap="none" spc="0" normalizeH="0" baseline="0" noProof="0" dirty="0">
              <a:ln>
                <a:noFill/>
              </a:ln>
              <a:solidFill>
                <a:srgbClr val="212121"/>
              </a:solidFill>
              <a:effectLst/>
              <a:uLnTx/>
              <a:uFillTx/>
              <a:latin typeface="Roboto" panose="02000000000000000000" pitchFamily="2" charset="0"/>
              <a:ea typeface="+mn-ea"/>
              <a:cs typeface="+mn-cs"/>
            </a:rPr>
            <a:t>Dataset source:  </a:t>
          </a:r>
          <a:r>
            <a:rPr kumimoji="0" lang="fi-FI" sz="1800" b="0" i="0" u="none" strike="noStrike" kern="1200" cap="none" spc="0" normalizeH="0" baseline="0" noProof="0" dirty="0">
              <a:ln>
                <a:noFill/>
              </a:ln>
              <a:solidFill>
                <a:srgbClr val="0070C0"/>
              </a:solidFill>
              <a:effectLst/>
              <a:uLnTx/>
              <a:uFillTx/>
              <a:latin typeface="Roboto" panose="02000000000000000000" pitchFamily="2" charset="0"/>
              <a:ea typeface="+mn-ea"/>
              <a:cs typeface="+mn-cs"/>
              <a:hlinkClick xmlns:r="http://schemas.openxmlformats.org/officeDocument/2006/relationships" r:id="rId1">
                <a:extLst>
                  <a:ext uri="{A12FA001-AC4F-418D-AE19-62706E023703}">
                    <ahyp:hlinkClr xmlns:ahyp="http://schemas.microsoft.com/office/drawing/2018/hyperlinkcolor" val="tx"/>
                  </a:ext>
                </a:extLst>
              </a:hlinkClick>
            </a:rPr>
            <a:t>Heart attack data</a:t>
          </a:r>
          <a:endParaRPr kumimoji="0" lang="fi-FI" sz="1800" b="0" i="0" u="none" strike="noStrike" kern="1200" cap="none" spc="0" normalizeH="0" baseline="0" noProof="0" dirty="0">
            <a:ln>
              <a:noFill/>
            </a:ln>
            <a:solidFill>
              <a:srgbClr val="0070C0"/>
            </a:solidFill>
            <a:effectLst/>
            <a:uLnTx/>
            <a:uFillTx/>
            <a:latin typeface="Roboto" panose="02000000000000000000" pitchFamily="2" charset="0"/>
            <a:ea typeface="+mn-ea"/>
            <a:cs typeface="+mn-cs"/>
          </a:endParaRPr>
        </a:p>
      </dsp:txBody>
      <dsp:txXfrm>
        <a:off x="12" y="725361"/>
        <a:ext cx="3824734" cy="61617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3BEFA3-2D8E-46C3-858E-8309608AD276}">
      <dsp:nvSpPr>
        <dsp:cNvPr id="0" name=""/>
        <dsp:cNvSpPr/>
      </dsp:nvSpPr>
      <dsp:spPr>
        <a:xfrm>
          <a:off x="384716" y="0"/>
          <a:ext cx="3115569" cy="283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b" anchorCtr="0">
          <a:noAutofit/>
        </a:bodyPr>
        <a:lstStyle/>
        <a:p>
          <a:pPr marL="0" lvl="0" indent="0" algn="l" defTabSz="577850">
            <a:lnSpc>
              <a:spcPct val="90000"/>
            </a:lnSpc>
            <a:spcBef>
              <a:spcPct val="0"/>
            </a:spcBef>
            <a:spcAft>
              <a:spcPct val="35000"/>
            </a:spcAft>
            <a:buClrTx/>
            <a:buSzTx/>
            <a:buFontTx/>
            <a:buNone/>
          </a:pPr>
          <a:endParaRPr lang="en-IN" sz="1300" kern="1200" dirty="0"/>
        </a:p>
      </dsp:txBody>
      <dsp:txXfrm>
        <a:off x="384716" y="0"/>
        <a:ext cx="3115569" cy="283233"/>
      </dsp:txXfrm>
    </dsp:sp>
    <dsp:sp modelId="{5CEC79DC-BB84-44DB-9FA6-7A55FF815F73}">
      <dsp:nvSpPr>
        <dsp:cNvPr id="0" name=""/>
        <dsp:cNvSpPr/>
      </dsp:nvSpPr>
      <dsp:spPr>
        <a:xfrm>
          <a:off x="192358" y="342641"/>
          <a:ext cx="420034" cy="70005"/>
        </a:xfrm>
        <a:prstGeom prst="parallelogram">
          <a:avLst>
            <a:gd name="adj" fmla="val 140840"/>
          </a:avLst>
        </a:prstGeom>
        <a:solidFill>
          <a:srgbClr val="46374F"/>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D7EC6B-396D-49D2-B011-E8B7B10E6828}">
      <dsp:nvSpPr>
        <dsp:cNvPr id="0" name=""/>
        <dsp:cNvSpPr/>
      </dsp:nvSpPr>
      <dsp:spPr>
        <a:xfrm>
          <a:off x="636894" y="342641"/>
          <a:ext cx="420034" cy="70005"/>
        </a:xfrm>
        <a:prstGeom prst="parallelogram">
          <a:avLst>
            <a:gd name="adj" fmla="val 140840"/>
          </a:avLst>
        </a:prstGeom>
        <a:solidFill>
          <a:schemeClr val="tx2"/>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6CFE3E-AE4F-465A-9B08-85CBD23952F6}">
      <dsp:nvSpPr>
        <dsp:cNvPr id="0" name=""/>
        <dsp:cNvSpPr/>
      </dsp:nvSpPr>
      <dsp:spPr>
        <a:xfrm>
          <a:off x="1081430" y="342641"/>
          <a:ext cx="420034" cy="70005"/>
        </a:xfrm>
        <a:prstGeom prst="parallelogram">
          <a:avLst>
            <a:gd name="adj" fmla="val 140840"/>
          </a:avLst>
        </a:prstGeom>
        <a:solidFill>
          <a:srgbClr val="46374F"/>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A359D6-CCAB-49C0-9EDF-4E23C3631A4D}">
      <dsp:nvSpPr>
        <dsp:cNvPr id="0" name=""/>
        <dsp:cNvSpPr/>
      </dsp:nvSpPr>
      <dsp:spPr>
        <a:xfrm>
          <a:off x="1525967" y="342641"/>
          <a:ext cx="420034" cy="70005"/>
        </a:xfrm>
        <a:prstGeom prst="parallelogram">
          <a:avLst>
            <a:gd name="adj" fmla="val 140840"/>
          </a:avLst>
        </a:prstGeom>
        <a:solidFill>
          <a:schemeClr val="tx2"/>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4D63FD-9B72-4AFA-BEDD-80A74EBF7EAC}">
      <dsp:nvSpPr>
        <dsp:cNvPr id="0" name=""/>
        <dsp:cNvSpPr/>
      </dsp:nvSpPr>
      <dsp:spPr>
        <a:xfrm>
          <a:off x="1970503" y="342641"/>
          <a:ext cx="420034" cy="70005"/>
        </a:xfrm>
        <a:prstGeom prst="parallelogram">
          <a:avLst>
            <a:gd name="adj" fmla="val 140840"/>
          </a:avLst>
        </a:prstGeom>
        <a:solidFill>
          <a:srgbClr val="46374F"/>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84FF6C-97CB-43F9-9F0B-226FC07EC85F}">
      <dsp:nvSpPr>
        <dsp:cNvPr id="0" name=""/>
        <dsp:cNvSpPr/>
      </dsp:nvSpPr>
      <dsp:spPr>
        <a:xfrm>
          <a:off x="2415039" y="342641"/>
          <a:ext cx="420034" cy="70005"/>
        </a:xfrm>
        <a:prstGeom prst="parallelogram">
          <a:avLst>
            <a:gd name="adj" fmla="val 140840"/>
          </a:avLst>
        </a:prstGeom>
        <a:solidFill>
          <a:srgbClr val="7030A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D31376-67DE-492B-9956-4638D6405459}">
      <dsp:nvSpPr>
        <dsp:cNvPr id="0" name=""/>
        <dsp:cNvSpPr/>
      </dsp:nvSpPr>
      <dsp:spPr>
        <a:xfrm>
          <a:off x="2859576" y="342641"/>
          <a:ext cx="420034" cy="70005"/>
        </a:xfrm>
        <a:prstGeom prst="parallelogram">
          <a:avLst>
            <a:gd name="adj" fmla="val 140840"/>
          </a:avLst>
        </a:prstGeom>
        <a:solidFill>
          <a:srgbClr val="46374F"/>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AA8534-3FED-467E-8C57-2CCF3F91E0A3}">
      <dsp:nvSpPr>
        <dsp:cNvPr id="0" name=""/>
        <dsp:cNvSpPr/>
      </dsp:nvSpPr>
      <dsp:spPr>
        <a:xfrm>
          <a:off x="553908" y="2991"/>
          <a:ext cx="3204442" cy="3204442"/>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Finding Null values </a:t>
          </a:r>
          <a:endParaRPr lang="en-US" sz="2000" kern="1200" dirty="0"/>
        </a:p>
      </dsp:txBody>
      <dsp:txXfrm>
        <a:off x="1023188" y="472271"/>
        <a:ext cx="2265882" cy="226588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AA8534-3FED-467E-8C57-2CCF3F91E0A3}">
      <dsp:nvSpPr>
        <dsp:cNvPr id="0" name=""/>
        <dsp:cNvSpPr/>
      </dsp:nvSpPr>
      <dsp:spPr>
        <a:xfrm>
          <a:off x="862727" y="0"/>
          <a:ext cx="2831310" cy="2831310"/>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Visualizing Null Values</a:t>
          </a:r>
          <a:endParaRPr lang="en-US" sz="2000" kern="1200" dirty="0"/>
        </a:p>
      </dsp:txBody>
      <dsp:txXfrm>
        <a:off x="1277363" y="414636"/>
        <a:ext cx="2002038" cy="200203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AA8534-3FED-467E-8C57-2CCF3F91E0A3}">
      <dsp:nvSpPr>
        <dsp:cNvPr id="0" name=""/>
        <dsp:cNvSpPr/>
      </dsp:nvSpPr>
      <dsp:spPr>
        <a:xfrm>
          <a:off x="553908" y="2991"/>
          <a:ext cx="3204442" cy="3204442"/>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Imputing quantitative columns with mean</a:t>
          </a:r>
        </a:p>
        <a:p>
          <a:pPr marL="0" lvl="0" indent="0" algn="ctr" defTabSz="889000">
            <a:lnSpc>
              <a:spcPct val="90000"/>
            </a:lnSpc>
            <a:spcBef>
              <a:spcPct val="0"/>
            </a:spcBef>
            <a:spcAft>
              <a:spcPct val="35000"/>
            </a:spcAft>
            <a:buNone/>
          </a:pPr>
          <a:r>
            <a:rPr lang="en-US" sz="2000" kern="1200" dirty="0"/>
            <a:t>Imputing categorical columns with mode</a:t>
          </a:r>
        </a:p>
      </dsp:txBody>
      <dsp:txXfrm>
        <a:off x="1023188" y="472271"/>
        <a:ext cx="2265882" cy="226588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AA8534-3FED-467E-8C57-2CCF3F91E0A3}">
      <dsp:nvSpPr>
        <dsp:cNvPr id="0" name=""/>
        <dsp:cNvSpPr/>
      </dsp:nvSpPr>
      <dsp:spPr>
        <a:xfrm>
          <a:off x="553908" y="2991"/>
          <a:ext cx="3204442" cy="3204442"/>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Visualizing Outliers</a:t>
          </a:r>
          <a:endParaRPr lang="en-US" sz="2000" kern="1200" dirty="0"/>
        </a:p>
      </dsp:txBody>
      <dsp:txXfrm>
        <a:off x="1023188" y="472271"/>
        <a:ext cx="2265882" cy="226588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6.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7.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8.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9.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6/9/2023</a:t>
            </a:fld>
            <a:endParaRPr lang="en-US" dirty="0"/>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577200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6/9/2023</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849769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6/9/2023</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695389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6941-4F78-ED2F-2F6A-B5EDE3EFA7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919206B-7AF8-D925-E7A0-819E24A800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8A68A36-0635-161A-DCF0-AF97E2A3EE30}"/>
              </a:ext>
            </a:extLst>
          </p:cNvPr>
          <p:cNvSpPr>
            <a:spLocks noGrp="1"/>
          </p:cNvSpPr>
          <p:nvPr>
            <p:ph type="dt" sz="half" idx="10"/>
          </p:nvPr>
        </p:nvSpPr>
        <p:spPr/>
        <p:txBody>
          <a:bodyPr/>
          <a:lstStyle/>
          <a:p>
            <a:fld id="{AAFA8A74-0E19-4BC5-AB4D-899F52B35F5F}" type="datetime1">
              <a:rPr lang="en-IN" smtClean="0"/>
              <a:t>09-06-2023</a:t>
            </a:fld>
            <a:endParaRPr lang="en-IN"/>
          </a:p>
        </p:txBody>
      </p:sp>
      <p:sp>
        <p:nvSpPr>
          <p:cNvPr id="5" name="Footer Placeholder 4">
            <a:extLst>
              <a:ext uri="{FF2B5EF4-FFF2-40B4-BE49-F238E27FC236}">
                <a16:creationId xmlns:a16="http://schemas.microsoft.com/office/drawing/2014/main" id="{D6818F4F-FC5A-5C5B-E0A2-687E12F58B5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5B67044-C0CC-6B7E-450B-E707E476CE36}"/>
              </a:ext>
            </a:extLst>
          </p:cNvPr>
          <p:cNvSpPr>
            <a:spLocks noGrp="1"/>
          </p:cNvSpPr>
          <p:nvPr>
            <p:ph type="sldNum" sz="quarter" idx="12"/>
          </p:nvPr>
        </p:nvSpPr>
        <p:spPr/>
        <p:txBody>
          <a:bodyPr/>
          <a:lstStyle/>
          <a:p>
            <a:fld id="{EBBEC185-B594-4560-AF5D-6CE7901A8D71}" type="slidenum">
              <a:rPr lang="en-IN" smtClean="0"/>
              <a:t>‹#›</a:t>
            </a:fld>
            <a:endParaRPr lang="en-IN"/>
          </a:p>
        </p:txBody>
      </p:sp>
      <p:pic>
        <p:nvPicPr>
          <p:cNvPr id="8" name="Picture 7" descr="A picture containing text&#10;&#10;Description automatically generated">
            <a:extLst>
              <a:ext uri="{FF2B5EF4-FFF2-40B4-BE49-F238E27FC236}">
                <a16:creationId xmlns:a16="http://schemas.microsoft.com/office/drawing/2014/main" id="{409E4E6C-8288-4CFB-7A46-01789CD702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38422" y="6131562"/>
            <a:ext cx="953578" cy="726438"/>
          </a:xfrm>
          <a:prstGeom prst="rect">
            <a:avLst/>
          </a:prstGeom>
        </p:spPr>
      </p:pic>
    </p:spTree>
    <p:extLst>
      <p:ext uri="{BB962C8B-B14F-4D97-AF65-F5344CB8AC3E}">
        <p14:creationId xmlns:p14="http://schemas.microsoft.com/office/powerpoint/2010/main" val="2156942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4C2E7-B39A-74FF-CF1A-3601B1643EA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190F7A0-E695-79B3-0DC1-6A21F55396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27AD9CF-A7C9-C4C9-C48F-18A63BE5E49D}"/>
              </a:ext>
            </a:extLst>
          </p:cNvPr>
          <p:cNvSpPr>
            <a:spLocks noGrp="1"/>
          </p:cNvSpPr>
          <p:nvPr>
            <p:ph type="dt" sz="half" idx="10"/>
          </p:nvPr>
        </p:nvSpPr>
        <p:spPr/>
        <p:txBody>
          <a:bodyPr/>
          <a:lstStyle/>
          <a:p>
            <a:fld id="{FBED5DA2-A4CB-4E51-AFFB-3358D7D2BA24}" type="datetime1">
              <a:rPr lang="en-IN" smtClean="0"/>
              <a:t>09-06-2023</a:t>
            </a:fld>
            <a:endParaRPr lang="en-IN"/>
          </a:p>
        </p:txBody>
      </p:sp>
      <p:sp>
        <p:nvSpPr>
          <p:cNvPr id="5" name="Footer Placeholder 4">
            <a:extLst>
              <a:ext uri="{FF2B5EF4-FFF2-40B4-BE49-F238E27FC236}">
                <a16:creationId xmlns:a16="http://schemas.microsoft.com/office/drawing/2014/main" id="{C6558610-0DCA-25EB-F73A-14961A2B7B0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ACCAA97-6595-4409-F550-8A59BCB263DB}"/>
              </a:ext>
            </a:extLst>
          </p:cNvPr>
          <p:cNvSpPr>
            <a:spLocks noGrp="1"/>
          </p:cNvSpPr>
          <p:nvPr>
            <p:ph type="sldNum" sz="quarter" idx="12"/>
          </p:nvPr>
        </p:nvSpPr>
        <p:spPr/>
        <p:txBody>
          <a:bodyPr/>
          <a:lstStyle/>
          <a:p>
            <a:fld id="{EBBEC185-B594-4560-AF5D-6CE7901A8D71}" type="slidenum">
              <a:rPr lang="en-IN" smtClean="0"/>
              <a:t>‹#›</a:t>
            </a:fld>
            <a:endParaRPr lang="en-IN"/>
          </a:p>
        </p:txBody>
      </p:sp>
      <p:pic>
        <p:nvPicPr>
          <p:cNvPr id="8" name="Picture 7" descr="A picture containing text&#10;&#10;Description automatically generated">
            <a:extLst>
              <a:ext uri="{FF2B5EF4-FFF2-40B4-BE49-F238E27FC236}">
                <a16:creationId xmlns:a16="http://schemas.microsoft.com/office/drawing/2014/main" id="{682E2590-C0DE-EBB1-2DB7-EDB2189BBC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04945" y="6176962"/>
            <a:ext cx="893981" cy="681037"/>
          </a:xfrm>
          <a:prstGeom prst="rect">
            <a:avLst/>
          </a:prstGeom>
        </p:spPr>
      </p:pic>
    </p:spTree>
    <p:extLst>
      <p:ext uri="{BB962C8B-B14F-4D97-AF65-F5344CB8AC3E}">
        <p14:creationId xmlns:p14="http://schemas.microsoft.com/office/powerpoint/2010/main" val="4775777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4ECE3-4126-2DD3-761B-4FEFB79C13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9F5AF4B-0D36-06EB-99AA-88D1F71627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12E542-F182-0153-20E4-32E0B0010610}"/>
              </a:ext>
            </a:extLst>
          </p:cNvPr>
          <p:cNvSpPr>
            <a:spLocks noGrp="1"/>
          </p:cNvSpPr>
          <p:nvPr>
            <p:ph type="dt" sz="half" idx="10"/>
          </p:nvPr>
        </p:nvSpPr>
        <p:spPr/>
        <p:txBody>
          <a:bodyPr/>
          <a:lstStyle/>
          <a:p>
            <a:fld id="{892B7248-F0D9-4E2F-A135-5DF534266BC8}" type="datetime1">
              <a:rPr lang="en-IN" smtClean="0"/>
              <a:t>09-06-2023</a:t>
            </a:fld>
            <a:endParaRPr lang="en-IN"/>
          </a:p>
        </p:txBody>
      </p:sp>
      <p:sp>
        <p:nvSpPr>
          <p:cNvPr id="5" name="Footer Placeholder 4">
            <a:extLst>
              <a:ext uri="{FF2B5EF4-FFF2-40B4-BE49-F238E27FC236}">
                <a16:creationId xmlns:a16="http://schemas.microsoft.com/office/drawing/2014/main" id="{49FDE227-079E-9897-77B8-116926912F4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9CA93B-DC65-7A7C-5A79-B46EBFDFF801}"/>
              </a:ext>
            </a:extLst>
          </p:cNvPr>
          <p:cNvSpPr>
            <a:spLocks noGrp="1"/>
          </p:cNvSpPr>
          <p:nvPr>
            <p:ph type="sldNum" sz="quarter" idx="12"/>
          </p:nvPr>
        </p:nvSpPr>
        <p:spPr/>
        <p:txBody>
          <a:bodyPr/>
          <a:lstStyle/>
          <a:p>
            <a:fld id="{EBBEC185-B594-4560-AF5D-6CE7901A8D71}" type="slidenum">
              <a:rPr lang="en-IN" smtClean="0"/>
              <a:t>‹#›</a:t>
            </a:fld>
            <a:endParaRPr lang="en-IN"/>
          </a:p>
        </p:txBody>
      </p:sp>
    </p:spTree>
    <p:extLst>
      <p:ext uri="{BB962C8B-B14F-4D97-AF65-F5344CB8AC3E}">
        <p14:creationId xmlns:p14="http://schemas.microsoft.com/office/powerpoint/2010/main" val="36498466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EBC02-2441-F70D-E0BE-E3401B9E651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DF12319-EA7B-220C-20D7-3FAFEBA898B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EB46494-1D0D-3668-4A4C-DC6DEC05BD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6A72C03-E0F6-6248-8503-ED285289F268}"/>
              </a:ext>
            </a:extLst>
          </p:cNvPr>
          <p:cNvSpPr>
            <a:spLocks noGrp="1"/>
          </p:cNvSpPr>
          <p:nvPr>
            <p:ph type="dt" sz="half" idx="10"/>
          </p:nvPr>
        </p:nvSpPr>
        <p:spPr/>
        <p:txBody>
          <a:bodyPr/>
          <a:lstStyle/>
          <a:p>
            <a:fld id="{B80F9B4A-B19F-4C49-9EE4-D70F90D6AE68}" type="datetime1">
              <a:rPr lang="en-IN" smtClean="0"/>
              <a:t>09-06-2023</a:t>
            </a:fld>
            <a:endParaRPr lang="en-IN"/>
          </a:p>
        </p:txBody>
      </p:sp>
      <p:sp>
        <p:nvSpPr>
          <p:cNvPr id="6" name="Footer Placeholder 5">
            <a:extLst>
              <a:ext uri="{FF2B5EF4-FFF2-40B4-BE49-F238E27FC236}">
                <a16:creationId xmlns:a16="http://schemas.microsoft.com/office/drawing/2014/main" id="{79BC041E-A6EE-86FB-A594-2978D5BBF9A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C9655EE-253A-C525-74F3-0BECF574C725}"/>
              </a:ext>
            </a:extLst>
          </p:cNvPr>
          <p:cNvSpPr>
            <a:spLocks noGrp="1"/>
          </p:cNvSpPr>
          <p:nvPr>
            <p:ph type="sldNum" sz="quarter" idx="12"/>
          </p:nvPr>
        </p:nvSpPr>
        <p:spPr/>
        <p:txBody>
          <a:bodyPr/>
          <a:lstStyle/>
          <a:p>
            <a:fld id="{EBBEC185-B594-4560-AF5D-6CE7901A8D71}" type="slidenum">
              <a:rPr lang="en-IN" smtClean="0"/>
              <a:t>‹#›</a:t>
            </a:fld>
            <a:endParaRPr lang="en-IN"/>
          </a:p>
        </p:txBody>
      </p:sp>
    </p:spTree>
    <p:extLst>
      <p:ext uri="{BB962C8B-B14F-4D97-AF65-F5344CB8AC3E}">
        <p14:creationId xmlns:p14="http://schemas.microsoft.com/office/powerpoint/2010/main" val="10213886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83640-99F4-A006-628B-624DB4E1472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0DF95C7-945D-5976-2598-3F5491B1FA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CBD7F3-5DFF-ECDE-56A5-A53A43F392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982399C-E31C-A7FF-19DF-889F255318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31846C-4B1C-E70F-A722-4965870E66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D4B4F92-74FB-3E2E-4A9C-C53516CB1E95}"/>
              </a:ext>
            </a:extLst>
          </p:cNvPr>
          <p:cNvSpPr>
            <a:spLocks noGrp="1"/>
          </p:cNvSpPr>
          <p:nvPr>
            <p:ph type="dt" sz="half" idx="10"/>
          </p:nvPr>
        </p:nvSpPr>
        <p:spPr/>
        <p:txBody>
          <a:bodyPr/>
          <a:lstStyle/>
          <a:p>
            <a:fld id="{0C985AEC-C263-4F26-BFFA-9ED7D1337F3A}" type="datetime1">
              <a:rPr lang="en-IN" smtClean="0"/>
              <a:t>09-06-2023</a:t>
            </a:fld>
            <a:endParaRPr lang="en-IN"/>
          </a:p>
        </p:txBody>
      </p:sp>
      <p:sp>
        <p:nvSpPr>
          <p:cNvPr id="8" name="Footer Placeholder 7">
            <a:extLst>
              <a:ext uri="{FF2B5EF4-FFF2-40B4-BE49-F238E27FC236}">
                <a16:creationId xmlns:a16="http://schemas.microsoft.com/office/drawing/2014/main" id="{E7F9865F-E323-6CB1-58B5-CECE556E2F6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F9B5F68-1938-75E1-DAA9-2F79BFAC18C7}"/>
              </a:ext>
            </a:extLst>
          </p:cNvPr>
          <p:cNvSpPr>
            <a:spLocks noGrp="1"/>
          </p:cNvSpPr>
          <p:nvPr>
            <p:ph type="sldNum" sz="quarter" idx="12"/>
          </p:nvPr>
        </p:nvSpPr>
        <p:spPr/>
        <p:txBody>
          <a:bodyPr/>
          <a:lstStyle/>
          <a:p>
            <a:fld id="{EBBEC185-B594-4560-AF5D-6CE7901A8D71}" type="slidenum">
              <a:rPr lang="en-IN" smtClean="0"/>
              <a:t>‹#›</a:t>
            </a:fld>
            <a:endParaRPr lang="en-IN"/>
          </a:p>
        </p:txBody>
      </p:sp>
    </p:spTree>
    <p:extLst>
      <p:ext uri="{BB962C8B-B14F-4D97-AF65-F5344CB8AC3E}">
        <p14:creationId xmlns:p14="http://schemas.microsoft.com/office/powerpoint/2010/main" val="42629026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14B94-F9C6-93ED-7E4A-4466BD3E3C7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3A38AD5-6F78-69FB-FD1C-6ADFEE643D22}"/>
              </a:ext>
            </a:extLst>
          </p:cNvPr>
          <p:cNvSpPr>
            <a:spLocks noGrp="1"/>
          </p:cNvSpPr>
          <p:nvPr>
            <p:ph type="dt" sz="half" idx="10"/>
          </p:nvPr>
        </p:nvSpPr>
        <p:spPr/>
        <p:txBody>
          <a:bodyPr/>
          <a:lstStyle/>
          <a:p>
            <a:fld id="{30A1B444-3AE0-49E6-ABBF-196D2CA49E73}" type="datetime1">
              <a:rPr lang="en-IN" smtClean="0"/>
              <a:t>09-06-2023</a:t>
            </a:fld>
            <a:endParaRPr lang="en-IN"/>
          </a:p>
        </p:txBody>
      </p:sp>
      <p:sp>
        <p:nvSpPr>
          <p:cNvPr id="4" name="Footer Placeholder 3">
            <a:extLst>
              <a:ext uri="{FF2B5EF4-FFF2-40B4-BE49-F238E27FC236}">
                <a16:creationId xmlns:a16="http://schemas.microsoft.com/office/drawing/2014/main" id="{7395BD13-2817-2D16-17E2-5C2004FDE5D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3C1116C-9446-7751-9103-0F9BD06E1584}"/>
              </a:ext>
            </a:extLst>
          </p:cNvPr>
          <p:cNvSpPr>
            <a:spLocks noGrp="1"/>
          </p:cNvSpPr>
          <p:nvPr>
            <p:ph type="sldNum" sz="quarter" idx="12"/>
          </p:nvPr>
        </p:nvSpPr>
        <p:spPr/>
        <p:txBody>
          <a:bodyPr/>
          <a:lstStyle/>
          <a:p>
            <a:fld id="{EBBEC185-B594-4560-AF5D-6CE7901A8D71}" type="slidenum">
              <a:rPr lang="en-IN" smtClean="0"/>
              <a:t>‹#›</a:t>
            </a:fld>
            <a:endParaRPr lang="en-IN"/>
          </a:p>
        </p:txBody>
      </p:sp>
      <p:pic>
        <p:nvPicPr>
          <p:cNvPr id="7" name="Picture 6" descr="A picture containing text&#10;&#10;Description automatically generated">
            <a:extLst>
              <a:ext uri="{FF2B5EF4-FFF2-40B4-BE49-F238E27FC236}">
                <a16:creationId xmlns:a16="http://schemas.microsoft.com/office/drawing/2014/main" id="{083C343A-9E80-4AFE-9EA0-F443D72167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22103" y="6245657"/>
            <a:ext cx="769897" cy="586509"/>
          </a:xfrm>
          <a:prstGeom prst="rect">
            <a:avLst/>
          </a:prstGeom>
        </p:spPr>
      </p:pic>
    </p:spTree>
    <p:extLst>
      <p:ext uri="{BB962C8B-B14F-4D97-AF65-F5344CB8AC3E}">
        <p14:creationId xmlns:p14="http://schemas.microsoft.com/office/powerpoint/2010/main" val="38904144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9D195B-4069-A6CD-85C7-A2BD6FD32C5C}"/>
              </a:ext>
            </a:extLst>
          </p:cNvPr>
          <p:cNvSpPr>
            <a:spLocks noGrp="1"/>
          </p:cNvSpPr>
          <p:nvPr>
            <p:ph type="dt" sz="half" idx="10"/>
          </p:nvPr>
        </p:nvSpPr>
        <p:spPr/>
        <p:txBody>
          <a:bodyPr/>
          <a:lstStyle/>
          <a:p>
            <a:fld id="{340AC899-5566-4023-912D-6C85DE4B7639}" type="datetime1">
              <a:rPr lang="en-IN" smtClean="0"/>
              <a:t>09-06-2023</a:t>
            </a:fld>
            <a:endParaRPr lang="en-IN"/>
          </a:p>
        </p:txBody>
      </p:sp>
      <p:sp>
        <p:nvSpPr>
          <p:cNvPr id="3" name="Footer Placeholder 2">
            <a:extLst>
              <a:ext uri="{FF2B5EF4-FFF2-40B4-BE49-F238E27FC236}">
                <a16:creationId xmlns:a16="http://schemas.microsoft.com/office/drawing/2014/main" id="{25D1603B-7E54-6E0A-BBF7-8D2189CC019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42B5714-692D-9F9B-3C77-6B6D38474DD5}"/>
              </a:ext>
            </a:extLst>
          </p:cNvPr>
          <p:cNvSpPr>
            <a:spLocks noGrp="1"/>
          </p:cNvSpPr>
          <p:nvPr>
            <p:ph type="sldNum" sz="quarter" idx="12"/>
          </p:nvPr>
        </p:nvSpPr>
        <p:spPr/>
        <p:txBody>
          <a:bodyPr/>
          <a:lstStyle/>
          <a:p>
            <a:fld id="{EBBEC185-B594-4560-AF5D-6CE7901A8D71}" type="slidenum">
              <a:rPr lang="en-IN" smtClean="0"/>
              <a:t>‹#›</a:t>
            </a:fld>
            <a:endParaRPr lang="en-IN"/>
          </a:p>
        </p:txBody>
      </p:sp>
    </p:spTree>
    <p:extLst>
      <p:ext uri="{BB962C8B-B14F-4D97-AF65-F5344CB8AC3E}">
        <p14:creationId xmlns:p14="http://schemas.microsoft.com/office/powerpoint/2010/main" val="4214911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0C375-B957-10A5-E057-0F87F6A501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875B496-D03F-1B61-3425-2A030DF4BA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1841CD6-1EC6-E9F8-EDFE-E75725CEC3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5F7015-7AB7-5052-BA21-65A4308EDD76}"/>
              </a:ext>
            </a:extLst>
          </p:cNvPr>
          <p:cNvSpPr>
            <a:spLocks noGrp="1"/>
          </p:cNvSpPr>
          <p:nvPr>
            <p:ph type="dt" sz="half" idx="10"/>
          </p:nvPr>
        </p:nvSpPr>
        <p:spPr/>
        <p:txBody>
          <a:bodyPr/>
          <a:lstStyle/>
          <a:p>
            <a:fld id="{57D81101-5048-414F-9784-9168E875D708}" type="datetime1">
              <a:rPr lang="en-IN" smtClean="0"/>
              <a:t>09-06-2023</a:t>
            </a:fld>
            <a:endParaRPr lang="en-IN"/>
          </a:p>
        </p:txBody>
      </p:sp>
      <p:sp>
        <p:nvSpPr>
          <p:cNvPr id="6" name="Footer Placeholder 5">
            <a:extLst>
              <a:ext uri="{FF2B5EF4-FFF2-40B4-BE49-F238E27FC236}">
                <a16:creationId xmlns:a16="http://schemas.microsoft.com/office/drawing/2014/main" id="{35D0BD3B-8D9C-897D-D346-2F7B53800E2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B42EB48-6F77-89D9-E54E-2808CEBC8139}"/>
              </a:ext>
            </a:extLst>
          </p:cNvPr>
          <p:cNvSpPr>
            <a:spLocks noGrp="1"/>
          </p:cNvSpPr>
          <p:nvPr>
            <p:ph type="sldNum" sz="quarter" idx="12"/>
          </p:nvPr>
        </p:nvSpPr>
        <p:spPr/>
        <p:txBody>
          <a:bodyPr/>
          <a:lstStyle/>
          <a:p>
            <a:fld id="{EBBEC185-B594-4560-AF5D-6CE7901A8D71}" type="slidenum">
              <a:rPr lang="en-IN" smtClean="0"/>
              <a:t>‹#›</a:t>
            </a:fld>
            <a:endParaRPr lang="en-IN"/>
          </a:p>
        </p:txBody>
      </p:sp>
    </p:spTree>
    <p:extLst>
      <p:ext uri="{BB962C8B-B14F-4D97-AF65-F5344CB8AC3E}">
        <p14:creationId xmlns:p14="http://schemas.microsoft.com/office/powerpoint/2010/main" val="3742029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6/9/2023</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0410031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68F2C-B97A-FB9F-0609-34E4EDA1E4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422E658-CA3B-7CB4-10D8-DA9531E9B9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366654B-E71A-A39A-D7B7-7495B0BF6D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EDFBB1-2E28-431B-F28D-DD3ADE786DF2}"/>
              </a:ext>
            </a:extLst>
          </p:cNvPr>
          <p:cNvSpPr>
            <a:spLocks noGrp="1"/>
          </p:cNvSpPr>
          <p:nvPr>
            <p:ph type="dt" sz="half" idx="10"/>
          </p:nvPr>
        </p:nvSpPr>
        <p:spPr/>
        <p:txBody>
          <a:bodyPr/>
          <a:lstStyle/>
          <a:p>
            <a:fld id="{EDACE79F-5761-43C8-9CE1-6AD6ED0AE2E5}" type="datetime1">
              <a:rPr lang="en-IN" smtClean="0"/>
              <a:t>09-06-2023</a:t>
            </a:fld>
            <a:endParaRPr lang="en-IN"/>
          </a:p>
        </p:txBody>
      </p:sp>
      <p:sp>
        <p:nvSpPr>
          <p:cNvPr id="6" name="Footer Placeholder 5">
            <a:extLst>
              <a:ext uri="{FF2B5EF4-FFF2-40B4-BE49-F238E27FC236}">
                <a16:creationId xmlns:a16="http://schemas.microsoft.com/office/drawing/2014/main" id="{CD6CC725-3B79-B5A1-6E7C-1EFEA335E04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574A777-8904-94F5-D210-C6219262F058}"/>
              </a:ext>
            </a:extLst>
          </p:cNvPr>
          <p:cNvSpPr>
            <a:spLocks noGrp="1"/>
          </p:cNvSpPr>
          <p:nvPr>
            <p:ph type="sldNum" sz="quarter" idx="12"/>
          </p:nvPr>
        </p:nvSpPr>
        <p:spPr/>
        <p:txBody>
          <a:bodyPr/>
          <a:lstStyle/>
          <a:p>
            <a:fld id="{EBBEC185-B594-4560-AF5D-6CE7901A8D71}" type="slidenum">
              <a:rPr lang="en-IN" smtClean="0"/>
              <a:t>‹#›</a:t>
            </a:fld>
            <a:endParaRPr lang="en-IN"/>
          </a:p>
        </p:txBody>
      </p:sp>
    </p:spTree>
    <p:extLst>
      <p:ext uri="{BB962C8B-B14F-4D97-AF65-F5344CB8AC3E}">
        <p14:creationId xmlns:p14="http://schemas.microsoft.com/office/powerpoint/2010/main" val="20063282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8D489-AB37-3BA4-BECD-2D41B55E573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55F70E1-4373-690C-CD7E-07CE8AEBF8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FA0A628-618B-84AF-AAD1-4A149146C91E}"/>
              </a:ext>
            </a:extLst>
          </p:cNvPr>
          <p:cNvSpPr>
            <a:spLocks noGrp="1"/>
          </p:cNvSpPr>
          <p:nvPr>
            <p:ph type="dt" sz="half" idx="10"/>
          </p:nvPr>
        </p:nvSpPr>
        <p:spPr/>
        <p:txBody>
          <a:bodyPr/>
          <a:lstStyle/>
          <a:p>
            <a:fld id="{0E5442F2-47F5-4BFA-BFCA-6562B6C4A5C1}" type="datetime1">
              <a:rPr lang="en-IN" smtClean="0"/>
              <a:t>09-06-2023</a:t>
            </a:fld>
            <a:endParaRPr lang="en-IN"/>
          </a:p>
        </p:txBody>
      </p:sp>
      <p:sp>
        <p:nvSpPr>
          <p:cNvPr id="5" name="Footer Placeholder 4">
            <a:extLst>
              <a:ext uri="{FF2B5EF4-FFF2-40B4-BE49-F238E27FC236}">
                <a16:creationId xmlns:a16="http://schemas.microsoft.com/office/drawing/2014/main" id="{8D55FF37-689D-C81A-5FCC-D34523B886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29E3ADE-11A6-233A-F1D8-C399029BD284}"/>
              </a:ext>
            </a:extLst>
          </p:cNvPr>
          <p:cNvSpPr>
            <a:spLocks noGrp="1"/>
          </p:cNvSpPr>
          <p:nvPr>
            <p:ph type="sldNum" sz="quarter" idx="12"/>
          </p:nvPr>
        </p:nvSpPr>
        <p:spPr/>
        <p:txBody>
          <a:bodyPr/>
          <a:lstStyle/>
          <a:p>
            <a:fld id="{EBBEC185-B594-4560-AF5D-6CE7901A8D71}" type="slidenum">
              <a:rPr lang="en-IN" smtClean="0"/>
              <a:t>‹#›</a:t>
            </a:fld>
            <a:endParaRPr lang="en-IN"/>
          </a:p>
        </p:txBody>
      </p:sp>
    </p:spTree>
    <p:extLst>
      <p:ext uri="{BB962C8B-B14F-4D97-AF65-F5344CB8AC3E}">
        <p14:creationId xmlns:p14="http://schemas.microsoft.com/office/powerpoint/2010/main" val="38155508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6A9C36-0A8D-3584-86F0-0CEBB974F2B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E6382B-9C9D-A9A0-A901-E118A95427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7EEFEDA-99B4-D493-0069-74DBD175DE2A}"/>
              </a:ext>
            </a:extLst>
          </p:cNvPr>
          <p:cNvSpPr>
            <a:spLocks noGrp="1"/>
          </p:cNvSpPr>
          <p:nvPr>
            <p:ph type="dt" sz="half" idx="10"/>
          </p:nvPr>
        </p:nvSpPr>
        <p:spPr/>
        <p:txBody>
          <a:bodyPr/>
          <a:lstStyle/>
          <a:p>
            <a:fld id="{52CFF2E9-716E-4094-8E1B-DF5B081712AD}" type="datetime1">
              <a:rPr lang="en-IN" smtClean="0"/>
              <a:t>09-06-2023</a:t>
            </a:fld>
            <a:endParaRPr lang="en-IN"/>
          </a:p>
        </p:txBody>
      </p:sp>
      <p:sp>
        <p:nvSpPr>
          <p:cNvPr id="5" name="Footer Placeholder 4">
            <a:extLst>
              <a:ext uri="{FF2B5EF4-FFF2-40B4-BE49-F238E27FC236}">
                <a16:creationId xmlns:a16="http://schemas.microsoft.com/office/drawing/2014/main" id="{62D63560-A47A-F950-BA71-DAEE4414355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8727088-8FEA-E5BB-25E0-10DFD44F055A}"/>
              </a:ext>
            </a:extLst>
          </p:cNvPr>
          <p:cNvSpPr>
            <a:spLocks noGrp="1"/>
          </p:cNvSpPr>
          <p:nvPr>
            <p:ph type="sldNum" sz="quarter" idx="12"/>
          </p:nvPr>
        </p:nvSpPr>
        <p:spPr/>
        <p:txBody>
          <a:bodyPr/>
          <a:lstStyle/>
          <a:p>
            <a:fld id="{EBBEC185-B594-4560-AF5D-6CE7901A8D71}" type="slidenum">
              <a:rPr lang="en-IN" smtClean="0"/>
              <a:t>‹#›</a:t>
            </a:fld>
            <a:endParaRPr lang="en-IN"/>
          </a:p>
        </p:txBody>
      </p:sp>
    </p:spTree>
    <p:extLst>
      <p:ext uri="{BB962C8B-B14F-4D97-AF65-F5344CB8AC3E}">
        <p14:creationId xmlns:p14="http://schemas.microsoft.com/office/powerpoint/2010/main" val="2333456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6/9/2023</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566670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6/9/2023</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36542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6/9/2023</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7920744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6/9/2023</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650384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6/9/2023</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214321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6/9/2023</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191403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6/9/2023</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889744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6/9/2023</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3985406277"/>
      </p:ext>
    </p:extLst>
  </p:cSld>
  <p:clrMap bg1="lt1" tx1="dk1" bg2="lt2" tx2="dk2" accent1="accent1" accent2="accent2" accent3="accent3" accent4="accent4" accent5="accent5" accent6="accent6" hlink="hlink" folHlink="folHlink"/>
  <p:sldLayoutIdLst>
    <p:sldLayoutId id="2147483762" r:id="rId1"/>
    <p:sldLayoutId id="2147483761" r:id="rId2"/>
    <p:sldLayoutId id="2147483760" r:id="rId3"/>
    <p:sldLayoutId id="2147483759" r:id="rId4"/>
    <p:sldLayoutId id="2147483758" r:id="rId5"/>
    <p:sldLayoutId id="2147483757" r:id="rId6"/>
    <p:sldLayoutId id="2147483756" r:id="rId7"/>
    <p:sldLayoutId id="2147483755" r:id="rId8"/>
    <p:sldLayoutId id="2147483754" r:id="rId9"/>
    <p:sldLayoutId id="2147483753" r:id="rId10"/>
    <p:sldLayoutId id="2147483752"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F83B2B-0165-0755-9C4F-CDBDCDAB5D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D409679-B402-3319-878E-18658F4671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D9FFC20-196A-DAE3-2754-AC6456962C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363E76-16C0-4C0B-AE85-9A41DE2B57D6}" type="datetime1">
              <a:rPr lang="en-IN" smtClean="0"/>
              <a:t>09-06-2023</a:t>
            </a:fld>
            <a:endParaRPr lang="en-IN"/>
          </a:p>
        </p:txBody>
      </p:sp>
      <p:sp>
        <p:nvSpPr>
          <p:cNvPr id="5" name="Footer Placeholder 4">
            <a:extLst>
              <a:ext uri="{FF2B5EF4-FFF2-40B4-BE49-F238E27FC236}">
                <a16:creationId xmlns:a16="http://schemas.microsoft.com/office/drawing/2014/main" id="{9E26B336-FB9C-63DE-6666-C632E6E4BF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C09D071-83D6-FB0A-E5AD-D5B6636A19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BEC185-B594-4560-AF5D-6CE7901A8D71}" type="slidenum">
              <a:rPr lang="en-IN" smtClean="0"/>
              <a:t>‹#›</a:t>
            </a:fld>
            <a:endParaRPr lang="en-IN"/>
          </a:p>
        </p:txBody>
      </p:sp>
    </p:spTree>
    <p:extLst>
      <p:ext uri="{BB962C8B-B14F-4D97-AF65-F5344CB8AC3E}">
        <p14:creationId xmlns:p14="http://schemas.microsoft.com/office/powerpoint/2010/main" val="3866308881"/>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diagramLayout" Target="../diagrams/layout5.xml"/><Relationship Id="rId7" Type="http://schemas.openxmlformats.org/officeDocument/2006/relationships/image" Target="../media/image29.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Layout" Target="../diagrams/layout6.xml"/><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11" Type="http://schemas.openxmlformats.org/officeDocument/2006/relationships/image" Target="../media/image35.png"/><Relationship Id="rId5" Type="http://schemas.openxmlformats.org/officeDocument/2006/relationships/diagramColors" Target="../diagrams/colors6.xml"/><Relationship Id="rId10" Type="http://schemas.openxmlformats.org/officeDocument/2006/relationships/image" Target="../media/image34.png"/><Relationship Id="rId4" Type="http://schemas.openxmlformats.org/officeDocument/2006/relationships/diagramQuickStyle" Target="../diagrams/quickStyle6.xml"/><Relationship Id="rId9"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Layout" Target="../diagrams/layout8.xml"/><Relationship Id="rId7" Type="http://schemas.openxmlformats.org/officeDocument/2006/relationships/image" Target="../media/image38.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40.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15.gif"/><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gif"/><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6" name="Rectangle 105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Heart attack prediction using AI is on the horizon - The Hippocratic Post">
            <a:extLst>
              <a:ext uri="{FF2B5EF4-FFF2-40B4-BE49-F238E27FC236}">
                <a16:creationId xmlns:a16="http://schemas.microsoft.com/office/drawing/2014/main" id="{8DB21622-1C72-2673-976C-83A6F8E59C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29" r="25042" b="3685"/>
          <a:stretch/>
        </p:blipFill>
        <p:spPr bwMode="auto">
          <a:xfrm>
            <a:off x="3333680" y="0"/>
            <a:ext cx="885832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58" name="Rectangle 1057">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AA8F630-320C-582F-7EF2-30C62CB303C2}"/>
              </a:ext>
            </a:extLst>
          </p:cNvPr>
          <p:cNvSpPr>
            <a:spLocks noGrp="1"/>
          </p:cNvSpPr>
          <p:nvPr>
            <p:ph type="ctrTitle"/>
          </p:nvPr>
        </p:nvSpPr>
        <p:spPr>
          <a:xfrm>
            <a:off x="163655" y="927805"/>
            <a:ext cx="5637831" cy="2501195"/>
          </a:xfrm>
        </p:spPr>
        <p:txBody>
          <a:bodyPr vert="horz" lIns="91440" tIns="45720" rIns="91440" bIns="45720" rtlCol="0" anchor="b">
            <a:normAutofit fontScale="90000"/>
          </a:bodyPr>
          <a:lstStyle/>
          <a:p>
            <a:pPr algn="l"/>
            <a:r>
              <a:rPr lang="en-US" sz="4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HEART ATTACK PREDICTION USING EXPLORATORY DATA ANALYSIS</a:t>
            </a:r>
          </a:p>
        </p:txBody>
      </p:sp>
      <p:sp>
        <p:nvSpPr>
          <p:cNvPr id="3" name="Subtitle 2">
            <a:extLst>
              <a:ext uri="{FF2B5EF4-FFF2-40B4-BE49-F238E27FC236}">
                <a16:creationId xmlns:a16="http://schemas.microsoft.com/office/drawing/2014/main" id="{8F410303-5138-96F8-23C3-9A1B9F1DE158}"/>
              </a:ext>
            </a:extLst>
          </p:cNvPr>
          <p:cNvSpPr>
            <a:spLocks noGrp="1"/>
          </p:cNvSpPr>
          <p:nvPr>
            <p:ph type="subTitle" idx="1"/>
          </p:nvPr>
        </p:nvSpPr>
        <p:spPr>
          <a:xfrm>
            <a:off x="163655" y="5825046"/>
            <a:ext cx="4023359" cy="1208141"/>
          </a:xfrm>
        </p:spPr>
        <p:txBody>
          <a:bodyPr vert="horz" lIns="91440" tIns="45720" rIns="91440" bIns="45720" rtlCol="0">
            <a:normAutofit/>
          </a:bodyPr>
          <a:lstStyle/>
          <a:p>
            <a:pPr algn="l"/>
            <a:r>
              <a:rPr lang="en-US" sz="2000" dirty="0"/>
              <a:t>Shruti Khanduja (22MDT0108)</a:t>
            </a:r>
          </a:p>
          <a:p>
            <a:pPr algn="l"/>
            <a:r>
              <a:rPr lang="en-US" sz="2000" dirty="0"/>
              <a:t>Vinit </a:t>
            </a:r>
            <a:r>
              <a:rPr lang="en-US" sz="2000" dirty="0" err="1"/>
              <a:t>Bangera</a:t>
            </a:r>
            <a:r>
              <a:rPr lang="en-US" sz="2000" dirty="0"/>
              <a:t> (22MDT0097)</a:t>
            </a:r>
          </a:p>
          <a:p>
            <a:pPr algn="l"/>
            <a:endParaRPr lang="en-US" sz="2000" dirty="0"/>
          </a:p>
        </p:txBody>
      </p:sp>
      <p:sp>
        <p:nvSpPr>
          <p:cNvPr id="1060" name="Rectangle 105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2" name="Rectangle 106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2A8BA5DE-B3FD-8801-8A8C-21668B3BA0C6}"/>
              </a:ext>
            </a:extLst>
          </p:cNvPr>
          <p:cNvSpPr txBox="1"/>
          <p:nvPr/>
        </p:nvSpPr>
        <p:spPr>
          <a:xfrm>
            <a:off x="391886" y="4242893"/>
            <a:ext cx="4376138" cy="7232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CSE5007 Exploratory Data Analysis Project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607097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55">
            <a:extLst>
              <a:ext uri="{FF2B5EF4-FFF2-40B4-BE49-F238E27FC236}">
                <a16:creationId xmlns:a16="http://schemas.microsoft.com/office/drawing/2014/main" id="{FE159530-DCF3-4A55-A165-60D619F19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57">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67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A587CB-AB6C-2062-65C6-EA0C5B9FB5FF}"/>
              </a:ext>
            </a:extLst>
          </p:cNvPr>
          <p:cNvSpPr>
            <a:spLocks noGrp="1"/>
          </p:cNvSpPr>
          <p:nvPr>
            <p:ph type="title"/>
          </p:nvPr>
        </p:nvSpPr>
        <p:spPr>
          <a:xfrm>
            <a:off x="71898" y="482461"/>
            <a:ext cx="3932903" cy="1779641"/>
          </a:xfr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p>
            <a:pPr algn="ctr"/>
            <a:r>
              <a:rPr lang="en-IN" sz="3200" b="1" dirty="0">
                <a:latin typeface="+mj-lt"/>
                <a:ea typeface="+mj-ea"/>
                <a:cs typeface="+mj-cs"/>
              </a:rPr>
              <a:t>Handling Missing value</a:t>
            </a:r>
            <a:br>
              <a:rPr lang="en-US" kern="1200" cap="all" spc="300" baseline="0" dirty="0">
                <a:latin typeface="+mj-lt"/>
                <a:ea typeface="+mj-ea"/>
                <a:cs typeface="+mj-cs"/>
              </a:rPr>
            </a:br>
            <a:endParaRPr lang="en-US" kern="1200" cap="all" spc="300" baseline="0" dirty="0">
              <a:latin typeface="+mj-lt"/>
              <a:ea typeface="+mj-ea"/>
              <a:cs typeface="+mj-cs"/>
            </a:endParaRPr>
          </a:p>
        </p:txBody>
      </p:sp>
      <p:graphicFrame>
        <p:nvGraphicFramePr>
          <p:cNvPr id="75" name="TextBox 5">
            <a:extLst>
              <a:ext uri="{FF2B5EF4-FFF2-40B4-BE49-F238E27FC236}">
                <a16:creationId xmlns:a16="http://schemas.microsoft.com/office/drawing/2014/main" id="{3956E534-8623-48A1-D020-42E80F79D162}"/>
              </a:ext>
            </a:extLst>
          </p:cNvPr>
          <p:cNvGraphicFramePr/>
          <p:nvPr>
            <p:extLst>
              <p:ext uri="{D42A27DB-BD31-4B8C-83A1-F6EECF244321}">
                <p14:modId xmlns:p14="http://schemas.microsoft.com/office/powerpoint/2010/main" val="4138846151"/>
              </p:ext>
            </p:extLst>
          </p:nvPr>
        </p:nvGraphicFramePr>
        <p:xfrm>
          <a:off x="-158629" y="2744563"/>
          <a:ext cx="6730972" cy="32074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Content Placeholder 12">
            <a:extLst>
              <a:ext uri="{FF2B5EF4-FFF2-40B4-BE49-F238E27FC236}">
                <a16:creationId xmlns:a16="http://schemas.microsoft.com/office/drawing/2014/main" id="{F3DDE0C1-B829-141F-E5C6-B5485CDAC77E}"/>
              </a:ext>
            </a:extLst>
          </p:cNvPr>
          <p:cNvPicPr>
            <a:picLocks noGrp="1" noChangeAspect="1"/>
          </p:cNvPicPr>
          <p:nvPr>
            <p:ph idx="1"/>
          </p:nvPr>
        </p:nvPicPr>
        <p:blipFill>
          <a:blip r:embed="rId7"/>
          <a:stretch>
            <a:fillRect/>
          </a:stretch>
        </p:blipFill>
        <p:spPr>
          <a:xfrm>
            <a:off x="4536048" y="206792"/>
            <a:ext cx="5136127" cy="5597504"/>
          </a:xfrm>
        </p:spPr>
      </p:pic>
      <p:pic>
        <p:nvPicPr>
          <p:cNvPr id="8" name="Picture 7" descr="Diagram&#10;&#10;Description automatically generated">
            <a:extLst>
              <a:ext uri="{FF2B5EF4-FFF2-40B4-BE49-F238E27FC236}">
                <a16:creationId xmlns:a16="http://schemas.microsoft.com/office/drawing/2014/main" id="{60531206-96EE-7576-9537-A51E4F0621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25804" y="5698708"/>
            <a:ext cx="3810000" cy="952500"/>
          </a:xfrm>
          <a:prstGeom prst="rect">
            <a:avLst/>
          </a:prstGeom>
        </p:spPr>
      </p:pic>
    </p:spTree>
    <p:extLst>
      <p:ext uri="{BB962C8B-B14F-4D97-AF65-F5344CB8AC3E}">
        <p14:creationId xmlns:p14="http://schemas.microsoft.com/office/powerpoint/2010/main" val="2517918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55">
            <a:extLst>
              <a:ext uri="{FF2B5EF4-FFF2-40B4-BE49-F238E27FC236}">
                <a16:creationId xmlns:a16="http://schemas.microsoft.com/office/drawing/2014/main" id="{FE159530-DCF3-4A55-A165-60D619F19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57">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67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A587CB-AB6C-2062-65C6-EA0C5B9FB5FF}"/>
              </a:ext>
            </a:extLst>
          </p:cNvPr>
          <p:cNvSpPr>
            <a:spLocks noGrp="1"/>
          </p:cNvSpPr>
          <p:nvPr>
            <p:ph type="title"/>
          </p:nvPr>
        </p:nvSpPr>
        <p:spPr>
          <a:xfrm>
            <a:off x="71898" y="482461"/>
            <a:ext cx="3932903" cy="1779641"/>
          </a:xfr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p>
            <a:pPr algn="ctr"/>
            <a:r>
              <a:rPr lang="en-IN" sz="3200" b="1" dirty="0">
                <a:latin typeface="+mj-lt"/>
                <a:ea typeface="+mj-ea"/>
                <a:cs typeface="+mj-cs"/>
              </a:rPr>
              <a:t>Handling Missing value</a:t>
            </a:r>
            <a:br>
              <a:rPr lang="en-US" kern="1200" cap="all" spc="300" baseline="0" dirty="0">
                <a:latin typeface="+mj-lt"/>
                <a:ea typeface="+mj-ea"/>
                <a:cs typeface="+mj-cs"/>
              </a:rPr>
            </a:br>
            <a:endParaRPr lang="en-US" kern="1200" cap="all" spc="300" baseline="0" dirty="0">
              <a:latin typeface="+mj-lt"/>
              <a:ea typeface="+mj-ea"/>
              <a:cs typeface="+mj-cs"/>
            </a:endParaRPr>
          </a:p>
        </p:txBody>
      </p:sp>
      <p:graphicFrame>
        <p:nvGraphicFramePr>
          <p:cNvPr id="75" name="TextBox 5">
            <a:extLst>
              <a:ext uri="{FF2B5EF4-FFF2-40B4-BE49-F238E27FC236}">
                <a16:creationId xmlns:a16="http://schemas.microsoft.com/office/drawing/2014/main" id="{3956E534-8623-48A1-D020-42E80F79D162}"/>
              </a:ext>
            </a:extLst>
          </p:cNvPr>
          <p:cNvGraphicFramePr/>
          <p:nvPr>
            <p:extLst>
              <p:ext uri="{D42A27DB-BD31-4B8C-83A1-F6EECF244321}">
                <p14:modId xmlns:p14="http://schemas.microsoft.com/office/powerpoint/2010/main" val="214676582"/>
              </p:ext>
            </p:extLst>
          </p:nvPr>
        </p:nvGraphicFramePr>
        <p:xfrm>
          <a:off x="-158629" y="2744563"/>
          <a:ext cx="5984028" cy="28322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2">
            <a:extLst>
              <a:ext uri="{FF2B5EF4-FFF2-40B4-BE49-F238E27FC236}">
                <a16:creationId xmlns:a16="http://schemas.microsoft.com/office/drawing/2014/main" id="{C2772A53-A381-9C93-6C82-13D969F4BD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76699" y="3717027"/>
            <a:ext cx="8187199" cy="3180302"/>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289CAB6D-220A-5345-B0C0-D75947B419B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80903" y="612406"/>
            <a:ext cx="2958504" cy="218248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D5E1F2E9-1E3A-6C60-4586-C8BD03280E8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61974" y="210580"/>
            <a:ext cx="2005013" cy="16668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7E3D830-C276-190A-B09C-A61D0D86DCC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62287" y="113166"/>
            <a:ext cx="2119888" cy="17750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BC8A88E-20FC-2A6F-3FBA-62BCA5023D4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51826" y="2142926"/>
            <a:ext cx="2140174" cy="177502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7C507CC-FF4E-1C24-2444-63F37234241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76699" y="2215044"/>
            <a:ext cx="2191786" cy="1762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496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55">
            <a:extLst>
              <a:ext uri="{FF2B5EF4-FFF2-40B4-BE49-F238E27FC236}">
                <a16:creationId xmlns:a16="http://schemas.microsoft.com/office/drawing/2014/main" id="{FE159530-DCF3-4A55-A165-60D619F19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57">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67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application&#10;&#10;Description automatically generated">
            <a:extLst>
              <a:ext uri="{FF2B5EF4-FFF2-40B4-BE49-F238E27FC236}">
                <a16:creationId xmlns:a16="http://schemas.microsoft.com/office/drawing/2014/main" id="{30984334-CCC3-BDDC-4B3F-25D1346E37A5}"/>
              </a:ext>
            </a:extLst>
          </p:cNvPr>
          <p:cNvPicPr>
            <a:picLocks noGrp="1" noChangeAspect="1"/>
          </p:cNvPicPr>
          <p:nvPr>
            <p:ph idx="1"/>
          </p:nvPr>
        </p:nvPicPr>
        <p:blipFill>
          <a:blip r:embed="rId2"/>
          <a:stretch>
            <a:fillRect/>
          </a:stretch>
        </p:blipFill>
        <p:spPr>
          <a:xfrm>
            <a:off x="4250347" y="74970"/>
            <a:ext cx="7790044" cy="6591301"/>
          </a:xfrm>
          <a:prstGeom prst="rect">
            <a:avLst/>
          </a:prstGeom>
        </p:spPr>
      </p:pic>
      <p:sp>
        <p:nvSpPr>
          <p:cNvPr id="2" name="Title 1">
            <a:extLst>
              <a:ext uri="{FF2B5EF4-FFF2-40B4-BE49-F238E27FC236}">
                <a16:creationId xmlns:a16="http://schemas.microsoft.com/office/drawing/2014/main" id="{66A587CB-AB6C-2062-65C6-EA0C5B9FB5FF}"/>
              </a:ext>
            </a:extLst>
          </p:cNvPr>
          <p:cNvSpPr>
            <a:spLocks noGrp="1"/>
          </p:cNvSpPr>
          <p:nvPr>
            <p:ph type="title"/>
          </p:nvPr>
        </p:nvSpPr>
        <p:spPr>
          <a:xfrm>
            <a:off x="71898" y="482461"/>
            <a:ext cx="3932903" cy="1779641"/>
          </a:xfr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fontScale="90000"/>
          </a:bodyPr>
          <a:lstStyle/>
          <a:p>
            <a:pPr algn="ctr"/>
            <a:r>
              <a:rPr lang="en-US" b="1" kern="1200" cap="all" spc="300" baseline="0" dirty="0">
                <a:latin typeface="+mj-lt"/>
                <a:ea typeface="+mj-ea"/>
                <a:cs typeface="+mj-cs"/>
              </a:rPr>
              <a:t>Imputing Missing entries</a:t>
            </a:r>
            <a:br>
              <a:rPr lang="en-US" kern="1200" cap="all" spc="300" baseline="0" dirty="0">
                <a:latin typeface="+mj-lt"/>
                <a:ea typeface="+mj-ea"/>
                <a:cs typeface="+mj-cs"/>
              </a:rPr>
            </a:br>
            <a:endParaRPr lang="en-US" kern="1200" cap="all" spc="300" baseline="0" dirty="0">
              <a:latin typeface="+mj-lt"/>
              <a:ea typeface="+mj-ea"/>
              <a:cs typeface="+mj-cs"/>
            </a:endParaRPr>
          </a:p>
        </p:txBody>
      </p:sp>
      <p:graphicFrame>
        <p:nvGraphicFramePr>
          <p:cNvPr id="75" name="TextBox 5">
            <a:extLst>
              <a:ext uri="{FF2B5EF4-FFF2-40B4-BE49-F238E27FC236}">
                <a16:creationId xmlns:a16="http://schemas.microsoft.com/office/drawing/2014/main" id="{3956E534-8623-48A1-D020-42E80F79D162}"/>
              </a:ext>
            </a:extLst>
          </p:cNvPr>
          <p:cNvGraphicFramePr/>
          <p:nvPr>
            <p:extLst>
              <p:ext uri="{D42A27DB-BD31-4B8C-83A1-F6EECF244321}">
                <p14:modId xmlns:p14="http://schemas.microsoft.com/office/powerpoint/2010/main" val="1217822897"/>
              </p:ext>
            </p:extLst>
          </p:nvPr>
        </p:nvGraphicFramePr>
        <p:xfrm>
          <a:off x="-158629" y="2744563"/>
          <a:ext cx="6730972" cy="32074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28089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55">
            <a:extLst>
              <a:ext uri="{FF2B5EF4-FFF2-40B4-BE49-F238E27FC236}">
                <a16:creationId xmlns:a16="http://schemas.microsoft.com/office/drawing/2014/main" id="{FE159530-DCF3-4A55-A165-60D619F19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57">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67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A587CB-AB6C-2062-65C6-EA0C5B9FB5FF}"/>
              </a:ext>
            </a:extLst>
          </p:cNvPr>
          <p:cNvSpPr>
            <a:spLocks noGrp="1"/>
          </p:cNvSpPr>
          <p:nvPr>
            <p:ph type="title"/>
          </p:nvPr>
        </p:nvSpPr>
        <p:spPr>
          <a:xfrm>
            <a:off x="71898" y="58919"/>
            <a:ext cx="3932903" cy="1779641"/>
          </a:xfr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p>
            <a:pPr algn="ctr"/>
            <a:r>
              <a:rPr lang="en-US" b="1" kern="1200" cap="all" spc="300" baseline="0" dirty="0">
                <a:latin typeface="+mj-lt"/>
                <a:ea typeface="+mj-ea"/>
                <a:cs typeface="+mj-cs"/>
              </a:rPr>
              <a:t>Detecting </a:t>
            </a:r>
            <a:br>
              <a:rPr lang="en-US" b="1" kern="1200" cap="all" spc="300" baseline="0" dirty="0">
                <a:latin typeface="+mj-lt"/>
                <a:ea typeface="+mj-ea"/>
                <a:cs typeface="+mj-cs"/>
              </a:rPr>
            </a:br>
            <a:r>
              <a:rPr lang="en-US" b="1" kern="1200" cap="all" spc="300" baseline="0" dirty="0">
                <a:latin typeface="+mj-lt"/>
                <a:ea typeface="+mj-ea"/>
                <a:cs typeface="+mj-cs"/>
              </a:rPr>
              <a:t>Outliers</a:t>
            </a:r>
            <a:br>
              <a:rPr lang="en-US" kern="1200" cap="all" spc="300" baseline="0" dirty="0">
                <a:latin typeface="+mj-lt"/>
                <a:ea typeface="+mj-ea"/>
                <a:cs typeface="+mj-cs"/>
              </a:rPr>
            </a:br>
            <a:endParaRPr lang="en-US" kern="1200" cap="all" spc="300" baseline="0" dirty="0">
              <a:latin typeface="+mj-lt"/>
              <a:ea typeface="+mj-ea"/>
              <a:cs typeface="+mj-cs"/>
            </a:endParaRPr>
          </a:p>
        </p:txBody>
      </p:sp>
      <p:graphicFrame>
        <p:nvGraphicFramePr>
          <p:cNvPr id="75" name="TextBox 5">
            <a:extLst>
              <a:ext uri="{FF2B5EF4-FFF2-40B4-BE49-F238E27FC236}">
                <a16:creationId xmlns:a16="http://schemas.microsoft.com/office/drawing/2014/main" id="{3956E534-8623-48A1-D020-42E80F79D162}"/>
              </a:ext>
            </a:extLst>
          </p:cNvPr>
          <p:cNvGraphicFramePr/>
          <p:nvPr>
            <p:extLst>
              <p:ext uri="{D42A27DB-BD31-4B8C-83A1-F6EECF244321}">
                <p14:modId xmlns:p14="http://schemas.microsoft.com/office/powerpoint/2010/main" val="3267994186"/>
              </p:ext>
            </p:extLst>
          </p:nvPr>
        </p:nvGraphicFramePr>
        <p:xfrm>
          <a:off x="-158629" y="2744563"/>
          <a:ext cx="6730972" cy="32074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8801F578-9541-F6EF-0120-3FAC9737FAE2}"/>
              </a:ext>
            </a:extLst>
          </p:cNvPr>
          <p:cNvPicPr>
            <a:picLocks noChangeAspect="1"/>
          </p:cNvPicPr>
          <p:nvPr/>
        </p:nvPicPr>
        <p:blipFill>
          <a:blip r:embed="rId7"/>
          <a:stretch>
            <a:fillRect/>
          </a:stretch>
        </p:blipFill>
        <p:spPr>
          <a:xfrm>
            <a:off x="4163430" y="35937"/>
            <a:ext cx="4650674" cy="3649724"/>
          </a:xfrm>
          <a:prstGeom prst="rect">
            <a:avLst/>
          </a:prstGeom>
        </p:spPr>
      </p:pic>
      <p:sp>
        <p:nvSpPr>
          <p:cNvPr id="10" name="Rectangle 9">
            <a:extLst>
              <a:ext uri="{FF2B5EF4-FFF2-40B4-BE49-F238E27FC236}">
                <a16:creationId xmlns:a16="http://schemas.microsoft.com/office/drawing/2014/main" id="{3D8AABAC-E49F-C2B0-6D01-2DC06F660EC6}"/>
              </a:ext>
            </a:extLst>
          </p:cNvPr>
          <p:cNvSpPr/>
          <p:nvPr/>
        </p:nvSpPr>
        <p:spPr>
          <a:xfrm>
            <a:off x="55718" y="2182761"/>
            <a:ext cx="3965262" cy="43999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just"/>
            <a:r>
              <a:rPr lang="en-US" sz="2000" b="1" dirty="0">
                <a:solidFill>
                  <a:srgbClr val="FFFFFF"/>
                </a:solidFill>
                <a:latin typeface="Gill Sans MT"/>
              </a:rPr>
              <a:t>Inference:  </a:t>
            </a:r>
          </a:p>
          <a:p>
            <a:pPr algn="just"/>
            <a:r>
              <a:rPr lang="en-US" sz="2000" dirty="0">
                <a:solidFill>
                  <a:srgbClr val="FFFFFF"/>
                </a:solidFill>
                <a:latin typeface="Gill Sans MT"/>
              </a:rPr>
              <a:t>Although the above output indicates presence of outliers in the data but since this is a medical data and we know that in medical data, outliers may represent valid and important data points, such as extreme values in patient measurements or rare diseases. Removing these outliers may result in a loss of important information and potentially lead to biased conclusions.</a:t>
            </a:r>
          </a:p>
          <a:p>
            <a:pPr algn="just"/>
            <a:r>
              <a:rPr lang="en-US" sz="2000" dirty="0">
                <a:solidFill>
                  <a:srgbClr val="FFFFFF"/>
                </a:solidFill>
                <a:latin typeface="Gill Sans MT"/>
              </a:rPr>
              <a:t>Hence, we are not removing outliers for the given data.</a:t>
            </a:r>
          </a:p>
        </p:txBody>
      </p:sp>
      <p:pic>
        <p:nvPicPr>
          <p:cNvPr id="12" name="Picture 11">
            <a:extLst>
              <a:ext uri="{FF2B5EF4-FFF2-40B4-BE49-F238E27FC236}">
                <a16:creationId xmlns:a16="http://schemas.microsoft.com/office/drawing/2014/main" id="{A8B941A1-F751-248C-AE74-15F66F02A04E}"/>
              </a:ext>
            </a:extLst>
          </p:cNvPr>
          <p:cNvPicPr>
            <a:picLocks noChangeAspect="1"/>
          </p:cNvPicPr>
          <p:nvPr/>
        </p:nvPicPr>
        <p:blipFill>
          <a:blip r:embed="rId8"/>
          <a:stretch>
            <a:fillRect/>
          </a:stretch>
        </p:blipFill>
        <p:spPr>
          <a:xfrm>
            <a:off x="7092028" y="2861186"/>
            <a:ext cx="5044253" cy="3996813"/>
          </a:xfrm>
          <a:prstGeom prst="rect">
            <a:avLst/>
          </a:prstGeom>
        </p:spPr>
      </p:pic>
    </p:spTree>
    <p:extLst>
      <p:ext uri="{BB962C8B-B14F-4D97-AF65-F5344CB8AC3E}">
        <p14:creationId xmlns:p14="http://schemas.microsoft.com/office/powerpoint/2010/main" val="7539197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55">
            <a:extLst>
              <a:ext uri="{FF2B5EF4-FFF2-40B4-BE49-F238E27FC236}">
                <a16:creationId xmlns:a16="http://schemas.microsoft.com/office/drawing/2014/main" id="{FE159530-DCF3-4A55-A165-60D619F19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57">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67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A587CB-AB6C-2062-65C6-EA0C5B9FB5FF}"/>
              </a:ext>
            </a:extLst>
          </p:cNvPr>
          <p:cNvSpPr>
            <a:spLocks noGrp="1"/>
          </p:cNvSpPr>
          <p:nvPr>
            <p:ph type="title"/>
          </p:nvPr>
        </p:nvSpPr>
        <p:spPr>
          <a:xfrm>
            <a:off x="71898" y="472629"/>
            <a:ext cx="3932903" cy="1779641"/>
          </a:xfr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p>
            <a:pPr algn="ctr"/>
            <a:r>
              <a:rPr lang="en-US" b="1" kern="1200" cap="all" spc="300" baseline="0" dirty="0">
                <a:latin typeface="+mj-lt"/>
                <a:ea typeface="+mj-ea"/>
                <a:cs typeface="+mj-cs"/>
              </a:rPr>
              <a:t>Detecting </a:t>
            </a:r>
            <a:br>
              <a:rPr lang="en-US" b="1" kern="1200" cap="all" spc="300" baseline="0" dirty="0">
                <a:latin typeface="+mj-lt"/>
                <a:ea typeface="+mj-ea"/>
                <a:cs typeface="+mj-cs"/>
              </a:rPr>
            </a:br>
            <a:r>
              <a:rPr lang="en-US" b="1" kern="1200" cap="all" spc="300" baseline="0" dirty="0">
                <a:latin typeface="+mj-lt"/>
                <a:ea typeface="+mj-ea"/>
                <a:cs typeface="+mj-cs"/>
              </a:rPr>
              <a:t>Outliers</a:t>
            </a:r>
            <a:br>
              <a:rPr lang="en-US" kern="1200" cap="all" spc="300" baseline="0" dirty="0">
                <a:latin typeface="+mj-lt"/>
                <a:ea typeface="+mj-ea"/>
                <a:cs typeface="+mj-cs"/>
              </a:rPr>
            </a:br>
            <a:endParaRPr lang="en-US" kern="1200" cap="all" spc="300" baseline="0" dirty="0">
              <a:latin typeface="+mj-lt"/>
              <a:ea typeface="+mj-ea"/>
              <a:cs typeface="+mj-cs"/>
            </a:endParaRPr>
          </a:p>
        </p:txBody>
      </p:sp>
      <p:graphicFrame>
        <p:nvGraphicFramePr>
          <p:cNvPr id="75" name="TextBox 5">
            <a:extLst>
              <a:ext uri="{FF2B5EF4-FFF2-40B4-BE49-F238E27FC236}">
                <a16:creationId xmlns:a16="http://schemas.microsoft.com/office/drawing/2014/main" id="{3956E534-8623-48A1-D020-42E80F79D162}"/>
              </a:ext>
            </a:extLst>
          </p:cNvPr>
          <p:cNvGraphicFramePr/>
          <p:nvPr>
            <p:extLst>
              <p:ext uri="{D42A27DB-BD31-4B8C-83A1-F6EECF244321}">
                <p14:modId xmlns:p14="http://schemas.microsoft.com/office/powerpoint/2010/main" val="1835346129"/>
              </p:ext>
            </p:extLst>
          </p:nvPr>
        </p:nvGraphicFramePr>
        <p:xfrm>
          <a:off x="-158629" y="2744563"/>
          <a:ext cx="6730972" cy="32074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106" name="Picture 34">
            <a:extLst>
              <a:ext uri="{FF2B5EF4-FFF2-40B4-BE49-F238E27FC236}">
                <a16:creationId xmlns:a16="http://schemas.microsoft.com/office/drawing/2014/main" id="{3E33FE48-406C-DBA2-D71F-123FD04736A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49487" y="124452"/>
            <a:ext cx="7395550" cy="6569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901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55">
            <a:extLst>
              <a:ext uri="{FF2B5EF4-FFF2-40B4-BE49-F238E27FC236}">
                <a16:creationId xmlns:a16="http://schemas.microsoft.com/office/drawing/2014/main" id="{FE159530-DCF3-4A55-A165-60D619F19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a:ea typeface="+mn-ea"/>
              <a:cs typeface="+mn-cs"/>
            </a:endParaRPr>
          </a:p>
        </p:txBody>
      </p:sp>
      <p:sp>
        <p:nvSpPr>
          <p:cNvPr id="74" name="Rectangle 57">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67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a:ea typeface="+mn-ea"/>
              <a:cs typeface="+mn-cs"/>
            </a:endParaRPr>
          </a:p>
        </p:txBody>
      </p:sp>
      <p:sp>
        <p:nvSpPr>
          <p:cNvPr id="2" name="Title 1">
            <a:extLst>
              <a:ext uri="{FF2B5EF4-FFF2-40B4-BE49-F238E27FC236}">
                <a16:creationId xmlns:a16="http://schemas.microsoft.com/office/drawing/2014/main" id="{66A587CB-AB6C-2062-65C6-EA0C5B9FB5FF}"/>
              </a:ext>
            </a:extLst>
          </p:cNvPr>
          <p:cNvSpPr>
            <a:spLocks noGrp="1"/>
          </p:cNvSpPr>
          <p:nvPr>
            <p:ph type="title"/>
          </p:nvPr>
        </p:nvSpPr>
        <p:spPr>
          <a:xfrm>
            <a:off x="57150" y="314633"/>
            <a:ext cx="3962399" cy="1730477"/>
          </a:xfr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fontScale="90000"/>
          </a:bodyPr>
          <a:lstStyle/>
          <a:p>
            <a:pPr algn="ctr"/>
            <a:br>
              <a:rPr lang="en-IN" sz="3200" dirty="0"/>
            </a:br>
            <a:br>
              <a:rPr lang="en-IN" sz="3200" dirty="0"/>
            </a:br>
            <a:r>
              <a:rPr lang="en-IN" dirty="0"/>
              <a:t>Label </a:t>
            </a:r>
            <a:r>
              <a:rPr lang="en-IN" dirty="0" err="1"/>
              <a:t>ENcODING</a:t>
            </a:r>
            <a:br>
              <a:rPr lang="en-US" sz="3200" dirty="0"/>
            </a:br>
            <a:br>
              <a:rPr lang="en-US" kern="1200" cap="all" spc="300" baseline="0" dirty="0">
                <a:latin typeface="+mj-lt"/>
                <a:ea typeface="+mj-ea"/>
                <a:cs typeface="+mj-cs"/>
              </a:rPr>
            </a:br>
            <a:endParaRPr lang="en-US" kern="1200" cap="all" spc="300" baseline="0" dirty="0">
              <a:latin typeface="+mj-lt"/>
              <a:ea typeface="+mj-ea"/>
              <a:cs typeface="+mj-cs"/>
            </a:endParaRPr>
          </a:p>
        </p:txBody>
      </p:sp>
      <p:pic>
        <p:nvPicPr>
          <p:cNvPr id="8" name="Picture 7">
            <a:extLst>
              <a:ext uri="{FF2B5EF4-FFF2-40B4-BE49-F238E27FC236}">
                <a16:creationId xmlns:a16="http://schemas.microsoft.com/office/drawing/2014/main" id="{FDF6F4A5-D706-A445-4C97-76562A8FD9DF}"/>
              </a:ext>
            </a:extLst>
          </p:cNvPr>
          <p:cNvPicPr>
            <a:picLocks noChangeAspect="1"/>
          </p:cNvPicPr>
          <p:nvPr/>
        </p:nvPicPr>
        <p:blipFill>
          <a:blip r:embed="rId2"/>
          <a:stretch>
            <a:fillRect/>
          </a:stretch>
        </p:blipFill>
        <p:spPr>
          <a:xfrm>
            <a:off x="6365773" y="281515"/>
            <a:ext cx="5563082" cy="2606266"/>
          </a:xfrm>
          <a:prstGeom prst="rect">
            <a:avLst/>
          </a:prstGeom>
        </p:spPr>
      </p:pic>
      <p:pic>
        <p:nvPicPr>
          <p:cNvPr id="10" name="Picture 9">
            <a:extLst>
              <a:ext uri="{FF2B5EF4-FFF2-40B4-BE49-F238E27FC236}">
                <a16:creationId xmlns:a16="http://schemas.microsoft.com/office/drawing/2014/main" id="{8E178A30-98A4-CD8A-F056-3472D23ACE85}"/>
              </a:ext>
            </a:extLst>
          </p:cNvPr>
          <p:cNvPicPr>
            <a:picLocks noChangeAspect="1"/>
          </p:cNvPicPr>
          <p:nvPr/>
        </p:nvPicPr>
        <p:blipFill>
          <a:blip r:embed="rId3"/>
          <a:stretch>
            <a:fillRect/>
          </a:stretch>
        </p:blipFill>
        <p:spPr>
          <a:xfrm>
            <a:off x="4184120" y="2740297"/>
            <a:ext cx="3607451" cy="3932261"/>
          </a:xfrm>
          <a:prstGeom prst="rect">
            <a:avLst/>
          </a:prstGeom>
        </p:spPr>
      </p:pic>
      <p:sp>
        <p:nvSpPr>
          <p:cNvPr id="6" name="Rectangle 5">
            <a:extLst>
              <a:ext uri="{FF2B5EF4-FFF2-40B4-BE49-F238E27FC236}">
                <a16:creationId xmlns:a16="http://schemas.microsoft.com/office/drawing/2014/main" id="{3AFAFDBB-9D94-5411-6BE0-1754A2601C94}"/>
              </a:ext>
            </a:extLst>
          </p:cNvPr>
          <p:cNvSpPr/>
          <p:nvPr/>
        </p:nvSpPr>
        <p:spPr>
          <a:xfrm>
            <a:off x="107496" y="3239796"/>
            <a:ext cx="3861706" cy="17304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just"/>
            <a:r>
              <a:rPr lang="en-US" sz="2000" dirty="0"/>
              <a:t>Label encoding is a process of converting categorical data (text or labels) into numerical values</a:t>
            </a:r>
            <a:endParaRPr lang="en-IN" sz="2000" dirty="0"/>
          </a:p>
        </p:txBody>
      </p:sp>
    </p:spTree>
    <p:extLst>
      <p:ext uri="{BB962C8B-B14F-4D97-AF65-F5344CB8AC3E}">
        <p14:creationId xmlns:p14="http://schemas.microsoft.com/office/powerpoint/2010/main" val="1930338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55">
            <a:extLst>
              <a:ext uri="{FF2B5EF4-FFF2-40B4-BE49-F238E27FC236}">
                <a16:creationId xmlns:a16="http://schemas.microsoft.com/office/drawing/2014/main" id="{FE159530-DCF3-4A55-A165-60D619F19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a:ea typeface="+mn-ea"/>
              <a:cs typeface="+mn-cs"/>
            </a:endParaRPr>
          </a:p>
        </p:txBody>
      </p:sp>
      <p:sp>
        <p:nvSpPr>
          <p:cNvPr id="74" name="Rectangle 57">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67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a:ea typeface="+mn-ea"/>
              <a:cs typeface="+mn-cs"/>
            </a:endParaRPr>
          </a:p>
        </p:txBody>
      </p:sp>
      <p:sp>
        <p:nvSpPr>
          <p:cNvPr id="2" name="Title 1">
            <a:extLst>
              <a:ext uri="{FF2B5EF4-FFF2-40B4-BE49-F238E27FC236}">
                <a16:creationId xmlns:a16="http://schemas.microsoft.com/office/drawing/2014/main" id="{66A587CB-AB6C-2062-65C6-EA0C5B9FB5FF}"/>
              </a:ext>
            </a:extLst>
          </p:cNvPr>
          <p:cNvSpPr>
            <a:spLocks noGrp="1"/>
          </p:cNvSpPr>
          <p:nvPr>
            <p:ph type="title"/>
          </p:nvPr>
        </p:nvSpPr>
        <p:spPr>
          <a:xfrm>
            <a:off x="71898" y="482461"/>
            <a:ext cx="3932903" cy="1779641"/>
          </a:xfr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p>
            <a:pPr algn="ctr"/>
            <a:r>
              <a:rPr lang="en-IN" dirty="0"/>
              <a:t>UNIVARIATE ANALYSIS</a:t>
            </a:r>
            <a:br>
              <a:rPr lang="en-US" kern="1200" cap="all" spc="300" baseline="0" dirty="0">
                <a:latin typeface="+mj-lt"/>
                <a:ea typeface="+mj-ea"/>
                <a:cs typeface="+mj-cs"/>
              </a:rPr>
            </a:br>
            <a:endParaRPr lang="en-US" kern="1200" cap="all" spc="300" baseline="0" dirty="0">
              <a:latin typeface="+mj-lt"/>
              <a:ea typeface="+mj-ea"/>
              <a:cs typeface="+mj-cs"/>
            </a:endParaRPr>
          </a:p>
        </p:txBody>
      </p:sp>
      <p:pic>
        <p:nvPicPr>
          <p:cNvPr id="2050" name="Picture 2">
            <a:extLst>
              <a:ext uri="{FF2B5EF4-FFF2-40B4-BE49-F238E27FC236}">
                <a16:creationId xmlns:a16="http://schemas.microsoft.com/office/drawing/2014/main" id="{B0D4B80E-248B-A674-07C1-D7EC718FD5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9262" y="152846"/>
            <a:ext cx="7750175" cy="652137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1C190BE7-03A6-462B-DCA5-6B5E5E17AFE2}"/>
              </a:ext>
            </a:extLst>
          </p:cNvPr>
          <p:cNvGrpSpPr/>
          <p:nvPr/>
        </p:nvGrpSpPr>
        <p:grpSpPr>
          <a:xfrm>
            <a:off x="344846" y="2999393"/>
            <a:ext cx="3387005" cy="3204442"/>
            <a:chOff x="-3431727" y="920775"/>
            <a:chExt cx="3387005" cy="3204442"/>
          </a:xfrm>
          <a:scene3d>
            <a:camera prst="orthographicFront"/>
            <a:lightRig rig="flat" dir="t"/>
          </a:scene3d>
        </p:grpSpPr>
        <p:sp>
          <p:nvSpPr>
            <p:cNvPr id="4" name="Oval 3">
              <a:extLst>
                <a:ext uri="{FF2B5EF4-FFF2-40B4-BE49-F238E27FC236}">
                  <a16:creationId xmlns:a16="http://schemas.microsoft.com/office/drawing/2014/main" id="{26955262-CA66-CF1A-76AA-B9DAE9AAB8BA}"/>
                </a:ext>
              </a:extLst>
            </p:cNvPr>
            <p:cNvSpPr/>
            <p:nvPr/>
          </p:nvSpPr>
          <p:spPr>
            <a:xfrm>
              <a:off x="-3249164" y="920775"/>
              <a:ext cx="3204442" cy="3204442"/>
            </a:xfrm>
            <a:prstGeom prst="ellipse">
              <a:avLst/>
            </a:prstGeom>
            <a:sp3d prstMaterial="plastic">
              <a:bevelT w="120900" h="88900"/>
              <a:bevelB w="88900" h="31750" prst="angle"/>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txBody>
            <a:bodyPr/>
            <a:lstStyle/>
            <a:p>
              <a:endParaRPr lang="en-IN"/>
            </a:p>
          </p:txBody>
        </p:sp>
        <p:sp>
          <p:nvSpPr>
            <p:cNvPr id="5" name="Oval 4">
              <a:extLst>
                <a:ext uri="{FF2B5EF4-FFF2-40B4-BE49-F238E27FC236}">
                  <a16:creationId xmlns:a16="http://schemas.microsoft.com/office/drawing/2014/main" id="{FAB2F548-A94E-A324-C4D9-EC7CBE9A1D3B}"/>
                </a:ext>
              </a:extLst>
            </p:cNvPr>
            <p:cNvSpPr txBox="1"/>
            <p:nvPr/>
          </p:nvSpPr>
          <p:spPr>
            <a:xfrm>
              <a:off x="-3431727" y="1074258"/>
              <a:ext cx="2883766" cy="226588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dirty="0"/>
                <a:t>For </a:t>
              </a:r>
            </a:p>
            <a:p>
              <a:pPr marL="0" lvl="0" indent="0" algn="ctr" defTabSz="889000">
                <a:lnSpc>
                  <a:spcPct val="90000"/>
                </a:lnSpc>
                <a:spcBef>
                  <a:spcPct val="0"/>
                </a:spcBef>
                <a:spcAft>
                  <a:spcPct val="35000"/>
                </a:spcAft>
                <a:buNone/>
              </a:pPr>
              <a:r>
                <a:rPr lang="en-US" sz="2000" dirty="0"/>
                <a:t>                Categorical 	</a:t>
              </a:r>
            </a:p>
            <a:p>
              <a:pPr marL="0" lvl="0" indent="0" algn="ctr" defTabSz="889000">
                <a:lnSpc>
                  <a:spcPct val="90000"/>
                </a:lnSpc>
                <a:spcBef>
                  <a:spcPct val="0"/>
                </a:spcBef>
                <a:spcAft>
                  <a:spcPct val="35000"/>
                </a:spcAft>
                <a:buNone/>
              </a:pPr>
              <a:r>
                <a:rPr lang="en-US" sz="2000" dirty="0"/>
                <a:t>       Features</a:t>
              </a:r>
              <a:endParaRPr lang="en-US" sz="2000" kern="1200" dirty="0"/>
            </a:p>
          </p:txBody>
        </p:sp>
      </p:grpSp>
    </p:spTree>
    <p:extLst>
      <p:ext uri="{BB962C8B-B14F-4D97-AF65-F5344CB8AC3E}">
        <p14:creationId xmlns:p14="http://schemas.microsoft.com/office/powerpoint/2010/main" val="2668003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55">
            <a:extLst>
              <a:ext uri="{FF2B5EF4-FFF2-40B4-BE49-F238E27FC236}">
                <a16:creationId xmlns:a16="http://schemas.microsoft.com/office/drawing/2014/main" id="{FE159530-DCF3-4A55-A165-60D619F19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a:ea typeface="+mn-ea"/>
              <a:cs typeface="+mn-cs"/>
            </a:endParaRPr>
          </a:p>
        </p:txBody>
      </p:sp>
      <p:sp>
        <p:nvSpPr>
          <p:cNvPr id="74" name="Rectangle 57">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67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a:ea typeface="+mn-ea"/>
              <a:cs typeface="+mn-cs"/>
            </a:endParaRPr>
          </a:p>
        </p:txBody>
      </p:sp>
      <p:sp>
        <p:nvSpPr>
          <p:cNvPr id="2" name="Title 1">
            <a:extLst>
              <a:ext uri="{FF2B5EF4-FFF2-40B4-BE49-F238E27FC236}">
                <a16:creationId xmlns:a16="http://schemas.microsoft.com/office/drawing/2014/main" id="{66A587CB-AB6C-2062-65C6-EA0C5B9FB5FF}"/>
              </a:ext>
            </a:extLst>
          </p:cNvPr>
          <p:cNvSpPr>
            <a:spLocks noGrp="1"/>
          </p:cNvSpPr>
          <p:nvPr>
            <p:ph type="title"/>
          </p:nvPr>
        </p:nvSpPr>
        <p:spPr>
          <a:xfrm>
            <a:off x="71898" y="482461"/>
            <a:ext cx="3932903" cy="1779641"/>
          </a:xfr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p>
            <a:pPr algn="ctr"/>
            <a:r>
              <a:rPr lang="en-IN" dirty="0"/>
              <a:t>UNIVARIATE ANALYSIS</a:t>
            </a:r>
            <a:br>
              <a:rPr lang="en-US" kern="1200" cap="all" spc="300" baseline="0" dirty="0">
                <a:latin typeface="+mj-lt"/>
                <a:ea typeface="+mj-ea"/>
                <a:cs typeface="+mj-cs"/>
              </a:rPr>
            </a:br>
            <a:endParaRPr lang="en-US" kern="1200" cap="all" spc="300" baseline="0" dirty="0">
              <a:latin typeface="+mj-lt"/>
              <a:ea typeface="+mj-ea"/>
              <a:cs typeface="+mj-cs"/>
            </a:endParaRPr>
          </a:p>
        </p:txBody>
      </p:sp>
      <p:grpSp>
        <p:nvGrpSpPr>
          <p:cNvPr id="3" name="Group 2">
            <a:extLst>
              <a:ext uri="{FF2B5EF4-FFF2-40B4-BE49-F238E27FC236}">
                <a16:creationId xmlns:a16="http://schemas.microsoft.com/office/drawing/2014/main" id="{A14476F9-D9E6-3027-CC6B-680C0B40279F}"/>
              </a:ext>
            </a:extLst>
          </p:cNvPr>
          <p:cNvGrpSpPr/>
          <p:nvPr/>
        </p:nvGrpSpPr>
        <p:grpSpPr>
          <a:xfrm>
            <a:off x="344846" y="2999393"/>
            <a:ext cx="3387005" cy="3204442"/>
            <a:chOff x="-3431727" y="920775"/>
            <a:chExt cx="3387005" cy="3204442"/>
          </a:xfrm>
          <a:scene3d>
            <a:camera prst="orthographicFront"/>
            <a:lightRig rig="flat" dir="t"/>
          </a:scene3d>
        </p:grpSpPr>
        <p:sp>
          <p:nvSpPr>
            <p:cNvPr id="4" name="Oval 3">
              <a:extLst>
                <a:ext uri="{FF2B5EF4-FFF2-40B4-BE49-F238E27FC236}">
                  <a16:creationId xmlns:a16="http://schemas.microsoft.com/office/drawing/2014/main" id="{D94907EF-7406-986E-200F-0AE02BABE0F9}"/>
                </a:ext>
              </a:extLst>
            </p:cNvPr>
            <p:cNvSpPr/>
            <p:nvPr/>
          </p:nvSpPr>
          <p:spPr>
            <a:xfrm>
              <a:off x="-3249164" y="920775"/>
              <a:ext cx="3204442" cy="3204442"/>
            </a:xfrm>
            <a:prstGeom prst="ellipse">
              <a:avLst/>
            </a:prstGeom>
            <a:sp3d prstMaterial="plastic">
              <a:bevelT w="120900" h="88900"/>
              <a:bevelB w="88900" h="31750" prst="angle"/>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txBody>
            <a:bodyPr/>
            <a:lstStyle/>
            <a:p>
              <a:endParaRPr lang="en-IN"/>
            </a:p>
          </p:txBody>
        </p:sp>
        <p:sp>
          <p:nvSpPr>
            <p:cNvPr id="5" name="Oval 4">
              <a:extLst>
                <a:ext uri="{FF2B5EF4-FFF2-40B4-BE49-F238E27FC236}">
                  <a16:creationId xmlns:a16="http://schemas.microsoft.com/office/drawing/2014/main" id="{FD4B820D-3DBA-9A2C-7B34-40AF94C679EE}"/>
                </a:ext>
              </a:extLst>
            </p:cNvPr>
            <p:cNvSpPr txBox="1"/>
            <p:nvPr/>
          </p:nvSpPr>
          <p:spPr>
            <a:xfrm>
              <a:off x="-3431727" y="1074258"/>
              <a:ext cx="2883766" cy="226588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dirty="0"/>
                <a:t>For </a:t>
              </a:r>
            </a:p>
            <a:p>
              <a:pPr marL="0" lvl="0" indent="0" algn="ctr" defTabSz="889000">
                <a:lnSpc>
                  <a:spcPct val="90000"/>
                </a:lnSpc>
                <a:spcBef>
                  <a:spcPct val="0"/>
                </a:spcBef>
                <a:spcAft>
                  <a:spcPct val="35000"/>
                </a:spcAft>
                <a:buNone/>
              </a:pPr>
              <a:r>
                <a:rPr lang="en-US" sz="2000" dirty="0"/>
                <a:t>                Continuous 	</a:t>
              </a:r>
            </a:p>
            <a:p>
              <a:pPr marL="0" lvl="0" indent="0" algn="ctr" defTabSz="889000">
                <a:lnSpc>
                  <a:spcPct val="90000"/>
                </a:lnSpc>
                <a:spcBef>
                  <a:spcPct val="0"/>
                </a:spcBef>
                <a:spcAft>
                  <a:spcPct val="35000"/>
                </a:spcAft>
                <a:buNone/>
              </a:pPr>
              <a:r>
                <a:rPr lang="en-US" sz="2000" dirty="0"/>
                <a:t>       Features</a:t>
              </a:r>
              <a:endParaRPr lang="en-US" sz="2000" kern="1200" dirty="0"/>
            </a:p>
          </p:txBody>
        </p:sp>
      </p:grpSp>
      <p:pic>
        <p:nvPicPr>
          <p:cNvPr id="1028" name="Picture 4">
            <a:extLst>
              <a:ext uri="{FF2B5EF4-FFF2-40B4-BE49-F238E27FC236}">
                <a16:creationId xmlns:a16="http://schemas.microsoft.com/office/drawing/2014/main" id="{45DA45D9-E1B7-056D-8E59-5D1764F461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2210" y="217948"/>
            <a:ext cx="7328735" cy="6343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603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55">
            <a:extLst>
              <a:ext uri="{FF2B5EF4-FFF2-40B4-BE49-F238E27FC236}">
                <a16:creationId xmlns:a16="http://schemas.microsoft.com/office/drawing/2014/main" id="{FE159530-DCF3-4A55-A165-60D619F19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a:ea typeface="+mn-ea"/>
              <a:cs typeface="+mn-cs"/>
            </a:endParaRPr>
          </a:p>
        </p:txBody>
      </p:sp>
      <p:sp>
        <p:nvSpPr>
          <p:cNvPr id="74" name="Rectangle 57">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67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a:ea typeface="+mn-ea"/>
              <a:cs typeface="+mn-cs"/>
            </a:endParaRPr>
          </a:p>
        </p:txBody>
      </p:sp>
      <p:sp>
        <p:nvSpPr>
          <p:cNvPr id="2" name="Title 1">
            <a:extLst>
              <a:ext uri="{FF2B5EF4-FFF2-40B4-BE49-F238E27FC236}">
                <a16:creationId xmlns:a16="http://schemas.microsoft.com/office/drawing/2014/main" id="{66A587CB-AB6C-2062-65C6-EA0C5B9FB5FF}"/>
              </a:ext>
            </a:extLst>
          </p:cNvPr>
          <p:cNvSpPr>
            <a:spLocks noGrp="1"/>
          </p:cNvSpPr>
          <p:nvPr>
            <p:ph type="title"/>
          </p:nvPr>
        </p:nvSpPr>
        <p:spPr>
          <a:xfrm>
            <a:off x="71898" y="482461"/>
            <a:ext cx="3932903" cy="1779641"/>
          </a:xfr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p>
            <a:pPr algn="ctr"/>
            <a:r>
              <a:rPr lang="en-IN" dirty="0"/>
              <a:t>BIVARIATE ANALYSIS</a:t>
            </a:r>
            <a:br>
              <a:rPr lang="en-US" kern="1200" cap="all" spc="300" baseline="0" dirty="0">
                <a:latin typeface="+mj-lt"/>
                <a:ea typeface="+mj-ea"/>
                <a:cs typeface="+mj-cs"/>
              </a:rPr>
            </a:br>
            <a:endParaRPr lang="en-US" kern="1200" cap="all" spc="300" baseline="0" dirty="0">
              <a:latin typeface="+mj-lt"/>
              <a:ea typeface="+mj-ea"/>
              <a:cs typeface="+mj-cs"/>
            </a:endParaRPr>
          </a:p>
        </p:txBody>
      </p:sp>
      <p:grpSp>
        <p:nvGrpSpPr>
          <p:cNvPr id="3" name="Group 2">
            <a:extLst>
              <a:ext uri="{FF2B5EF4-FFF2-40B4-BE49-F238E27FC236}">
                <a16:creationId xmlns:a16="http://schemas.microsoft.com/office/drawing/2014/main" id="{A14476F9-D9E6-3027-CC6B-680C0B40279F}"/>
              </a:ext>
            </a:extLst>
          </p:cNvPr>
          <p:cNvGrpSpPr/>
          <p:nvPr/>
        </p:nvGrpSpPr>
        <p:grpSpPr>
          <a:xfrm>
            <a:off x="344846" y="2999393"/>
            <a:ext cx="3387005" cy="3204442"/>
            <a:chOff x="-3431727" y="920775"/>
            <a:chExt cx="3387005" cy="3204442"/>
          </a:xfrm>
          <a:scene3d>
            <a:camera prst="orthographicFront"/>
            <a:lightRig rig="flat" dir="t"/>
          </a:scene3d>
        </p:grpSpPr>
        <p:sp>
          <p:nvSpPr>
            <p:cNvPr id="4" name="Oval 3">
              <a:extLst>
                <a:ext uri="{FF2B5EF4-FFF2-40B4-BE49-F238E27FC236}">
                  <a16:creationId xmlns:a16="http://schemas.microsoft.com/office/drawing/2014/main" id="{D94907EF-7406-986E-200F-0AE02BABE0F9}"/>
                </a:ext>
              </a:extLst>
            </p:cNvPr>
            <p:cNvSpPr/>
            <p:nvPr/>
          </p:nvSpPr>
          <p:spPr>
            <a:xfrm>
              <a:off x="-3249164" y="920775"/>
              <a:ext cx="3204442" cy="3204442"/>
            </a:xfrm>
            <a:prstGeom prst="ellipse">
              <a:avLst/>
            </a:prstGeom>
            <a:sp3d prstMaterial="plastic">
              <a:bevelT w="120900" h="88900"/>
              <a:bevelB w="88900" h="31750" prst="angle"/>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txBody>
            <a:bodyPr/>
            <a:lstStyle/>
            <a:p>
              <a:endParaRPr lang="en-IN"/>
            </a:p>
          </p:txBody>
        </p:sp>
        <p:sp>
          <p:nvSpPr>
            <p:cNvPr id="5" name="Oval 4">
              <a:extLst>
                <a:ext uri="{FF2B5EF4-FFF2-40B4-BE49-F238E27FC236}">
                  <a16:creationId xmlns:a16="http://schemas.microsoft.com/office/drawing/2014/main" id="{FD4B820D-3DBA-9A2C-7B34-40AF94C679EE}"/>
                </a:ext>
              </a:extLst>
            </p:cNvPr>
            <p:cNvSpPr txBox="1"/>
            <p:nvPr/>
          </p:nvSpPr>
          <p:spPr>
            <a:xfrm>
              <a:off x="-3431727" y="1074258"/>
              <a:ext cx="2883766" cy="226588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dirty="0"/>
                <a:t>For </a:t>
              </a:r>
            </a:p>
            <a:p>
              <a:pPr marL="0" lvl="0" indent="0" algn="ctr" defTabSz="889000">
                <a:lnSpc>
                  <a:spcPct val="90000"/>
                </a:lnSpc>
                <a:spcBef>
                  <a:spcPct val="0"/>
                </a:spcBef>
                <a:spcAft>
                  <a:spcPct val="35000"/>
                </a:spcAft>
                <a:buNone/>
              </a:pPr>
              <a:r>
                <a:rPr lang="en-US" sz="2000" dirty="0"/>
                <a:t>                Categorical	</a:t>
              </a:r>
            </a:p>
            <a:p>
              <a:pPr marL="0" lvl="0" indent="0" algn="ctr" defTabSz="889000">
                <a:lnSpc>
                  <a:spcPct val="90000"/>
                </a:lnSpc>
                <a:spcBef>
                  <a:spcPct val="0"/>
                </a:spcBef>
                <a:spcAft>
                  <a:spcPct val="35000"/>
                </a:spcAft>
                <a:buNone/>
              </a:pPr>
              <a:r>
                <a:rPr lang="en-US" sz="2000" dirty="0"/>
                <a:t>       Features</a:t>
              </a:r>
              <a:endParaRPr lang="en-US" sz="2000" kern="1200" dirty="0"/>
            </a:p>
          </p:txBody>
        </p:sp>
      </p:grpSp>
      <p:pic>
        <p:nvPicPr>
          <p:cNvPr id="2060" name="Picture 12">
            <a:extLst>
              <a:ext uri="{FF2B5EF4-FFF2-40B4-BE49-F238E27FC236}">
                <a16:creationId xmlns:a16="http://schemas.microsoft.com/office/drawing/2014/main" id="{10EDAD06-F090-A425-AC0E-0A06BE61C3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8598" y="39329"/>
            <a:ext cx="2516017" cy="206477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CF08036B-D600-79CC-AC79-2D86FD956B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9780" y="3493657"/>
            <a:ext cx="3378917" cy="320452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156A7FF4-B37F-90DF-0AAF-7CAC684E35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3468" y="2346649"/>
            <a:ext cx="3204441" cy="21663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CEEDFC1-A1A6-3824-5BB6-4C284896C0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5610" y="-12109"/>
            <a:ext cx="4076390" cy="34411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1757872E-9C88-5A9C-75DF-8D8AD15C5C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3468" y="4748981"/>
            <a:ext cx="4075913" cy="1912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9556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55">
            <a:extLst>
              <a:ext uri="{FF2B5EF4-FFF2-40B4-BE49-F238E27FC236}">
                <a16:creationId xmlns:a16="http://schemas.microsoft.com/office/drawing/2014/main" id="{FE159530-DCF3-4A55-A165-60D619F19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a:ea typeface="+mn-ea"/>
              <a:cs typeface="+mn-cs"/>
            </a:endParaRPr>
          </a:p>
        </p:txBody>
      </p:sp>
      <p:sp>
        <p:nvSpPr>
          <p:cNvPr id="74" name="Rectangle 57">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67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a:ea typeface="+mn-ea"/>
              <a:cs typeface="+mn-cs"/>
            </a:endParaRPr>
          </a:p>
        </p:txBody>
      </p:sp>
      <p:sp>
        <p:nvSpPr>
          <p:cNvPr id="2" name="Title 1">
            <a:extLst>
              <a:ext uri="{FF2B5EF4-FFF2-40B4-BE49-F238E27FC236}">
                <a16:creationId xmlns:a16="http://schemas.microsoft.com/office/drawing/2014/main" id="{66A587CB-AB6C-2062-65C6-EA0C5B9FB5FF}"/>
              </a:ext>
            </a:extLst>
          </p:cNvPr>
          <p:cNvSpPr>
            <a:spLocks noGrp="1"/>
          </p:cNvSpPr>
          <p:nvPr>
            <p:ph type="title"/>
          </p:nvPr>
        </p:nvSpPr>
        <p:spPr>
          <a:xfrm>
            <a:off x="71898" y="482461"/>
            <a:ext cx="3932903" cy="1779641"/>
          </a:xfr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p>
            <a:pPr algn="ctr"/>
            <a:r>
              <a:rPr lang="en-IN" dirty="0"/>
              <a:t>BIVARIATE ANALYSIS</a:t>
            </a:r>
            <a:br>
              <a:rPr lang="en-US" kern="1200" cap="all" spc="300" baseline="0" dirty="0">
                <a:latin typeface="+mj-lt"/>
                <a:ea typeface="+mj-ea"/>
                <a:cs typeface="+mj-cs"/>
              </a:rPr>
            </a:br>
            <a:endParaRPr lang="en-US" kern="1200" cap="all" spc="300" baseline="0" dirty="0">
              <a:latin typeface="+mj-lt"/>
              <a:ea typeface="+mj-ea"/>
              <a:cs typeface="+mj-cs"/>
            </a:endParaRPr>
          </a:p>
        </p:txBody>
      </p:sp>
      <p:grpSp>
        <p:nvGrpSpPr>
          <p:cNvPr id="3" name="Group 2">
            <a:extLst>
              <a:ext uri="{FF2B5EF4-FFF2-40B4-BE49-F238E27FC236}">
                <a16:creationId xmlns:a16="http://schemas.microsoft.com/office/drawing/2014/main" id="{A14476F9-D9E6-3027-CC6B-680C0B40279F}"/>
              </a:ext>
            </a:extLst>
          </p:cNvPr>
          <p:cNvGrpSpPr/>
          <p:nvPr/>
        </p:nvGrpSpPr>
        <p:grpSpPr>
          <a:xfrm>
            <a:off x="344846" y="2999393"/>
            <a:ext cx="3387005" cy="3204442"/>
            <a:chOff x="-3431727" y="920775"/>
            <a:chExt cx="3387005" cy="3204442"/>
          </a:xfrm>
          <a:scene3d>
            <a:camera prst="orthographicFront"/>
            <a:lightRig rig="flat" dir="t"/>
          </a:scene3d>
        </p:grpSpPr>
        <p:sp>
          <p:nvSpPr>
            <p:cNvPr id="4" name="Oval 3">
              <a:extLst>
                <a:ext uri="{FF2B5EF4-FFF2-40B4-BE49-F238E27FC236}">
                  <a16:creationId xmlns:a16="http://schemas.microsoft.com/office/drawing/2014/main" id="{D94907EF-7406-986E-200F-0AE02BABE0F9}"/>
                </a:ext>
              </a:extLst>
            </p:cNvPr>
            <p:cNvSpPr/>
            <p:nvPr/>
          </p:nvSpPr>
          <p:spPr>
            <a:xfrm>
              <a:off x="-3249164" y="920775"/>
              <a:ext cx="3204442" cy="3204442"/>
            </a:xfrm>
            <a:prstGeom prst="ellipse">
              <a:avLst/>
            </a:prstGeom>
            <a:sp3d prstMaterial="plastic">
              <a:bevelT w="120900" h="88900"/>
              <a:bevelB w="88900" h="31750" prst="angle"/>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txBody>
            <a:bodyPr/>
            <a:lstStyle/>
            <a:p>
              <a:endParaRPr lang="en-IN"/>
            </a:p>
          </p:txBody>
        </p:sp>
        <p:sp>
          <p:nvSpPr>
            <p:cNvPr id="5" name="Oval 4">
              <a:extLst>
                <a:ext uri="{FF2B5EF4-FFF2-40B4-BE49-F238E27FC236}">
                  <a16:creationId xmlns:a16="http://schemas.microsoft.com/office/drawing/2014/main" id="{FD4B820D-3DBA-9A2C-7B34-40AF94C679EE}"/>
                </a:ext>
              </a:extLst>
            </p:cNvPr>
            <p:cNvSpPr txBox="1"/>
            <p:nvPr/>
          </p:nvSpPr>
          <p:spPr>
            <a:xfrm>
              <a:off x="-3431727" y="1074258"/>
              <a:ext cx="2883766" cy="226588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dirty="0"/>
                <a:t>For </a:t>
              </a:r>
            </a:p>
            <a:p>
              <a:pPr marL="0" lvl="0" indent="0" algn="ctr" defTabSz="889000">
                <a:lnSpc>
                  <a:spcPct val="90000"/>
                </a:lnSpc>
                <a:spcBef>
                  <a:spcPct val="0"/>
                </a:spcBef>
                <a:spcAft>
                  <a:spcPct val="35000"/>
                </a:spcAft>
                <a:buNone/>
              </a:pPr>
              <a:r>
                <a:rPr lang="en-US" sz="2000" dirty="0"/>
                <a:t>                Continuous 	</a:t>
              </a:r>
            </a:p>
            <a:p>
              <a:pPr marL="0" lvl="0" indent="0" algn="ctr" defTabSz="889000">
                <a:lnSpc>
                  <a:spcPct val="90000"/>
                </a:lnSpc>
                <a:spcBef>
                  <a:spcPct val="0"/>
                </a:spcBef>
                <a:spcAft>
                  <a:spcPct val="35000"/>
                </a:spcAft>
                <a:buNone/>
              </a:pPr>
              <a:r>
                <a:rPr lang="en-US" sz="2000" dirty="0"/>
                <a:t>       Features</a:t>
              </a:r>
              <a:endParaRPr lang="en-US" sz="2000" kern="1200" dirty="0"/>
            </a:p>
          </p:txBody>
        </p:sp>
      </p:grpSp>
      <p:pic>
        <p:nvPicPr>
          <p:cNvPr id="6" name="Picture 2">
            <a:extLst>
              <a:ext uri="{FF2B5EF4-FFF2-40B4-BE49-F238E27FC236}">
                <a16:creationId xmlns:a16="http://schemas.microsoft.com/office/drawing/2014/main" id="{5A2B9F7C-7883-CA86-A74A-80584E0921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2177" y="1111045"/>
            <a:ext cx="6582414" cy="4782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213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55">
            <a:extLst>
              <a:ext uri="{FF2B5EF4-FFF2-40B4-BE49-F238E27FC236}">
                <a16:creationId xmlns:a16="http://schemas.microsoft.com/office/drawing/2014/main" id="{FE159530-DCF3-4A55-A165-60D619F19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a:ea typeface="+mn-ea"/>
              <a:cs typeface="+mn-cs"/>
            </a:endParaRPr>
          </a:p>
        </p:txBody>
      </p:sp>
      <p:sp>
        <p:nvSpPr>
          <p:cNvPr id="74" name="Rectangle 57">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67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a:ea typeface="+mn-ea"/>
              <a:cs typeface="+mn-cs"/>
            </a:endParaRPr>
          </a:p>
        </p:txBody>
      </p:sp>
      <p:sp>
        <p:nvSpPr>
          <p:cNvPr id="2" name="Title 1">
            <a:extLst>
              <a:ext uri="{FF2B5EF4-FFF2-40B4-BE49-F238E27FC236}">
                <a16:creationId xmlns:a16="http://schemas.microsoft.com/office/drawing/2014/main" id="{66A587CB-AB6C-2062-65C6-EA0C5B9FB5FF}"/>
              </a:ext>
            </a:extLst>
          </p:cNvPr>
          <p:cNvSpPr>
            <a:spLocks noGrp="1"/>
          </p:cNvSpPr>
          <p:nvPr>
            <p:ph type="title"/>
          </p:nvPr>
        </p:nvSpPr>
        <p:spPr>
          <a:xfrm>
            <a:off x="128275" y="2631912"/>
            <a:ext cx="3775895" cy="1594175"/>
          </a:xfr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p>
            <a:pPr algn="ctr"/>
            <a:r>
              <a:rPr lang="en-US" sz="2900" dirty="0"/>
              <a:t>METHODOLOGY</a:t>
            </a:r>
          </a:p>
        </p:txBody>
      </p:sp>
      <p:graphicFrame>
        <p:nvGraphicFramePr>
          <p:cNvPr id="11" name="TextBox 4">
            <a:extLst>
              <a:ext uri="{FF2B5EF4-FFF2-40B4-BE49-F238E27FC236}">
                <a16:creationId xmlns:a16="http://schemas.microsoft.com/office/drawing/2014/main" id="{A3C0251D-5274-B838-1BC8-4C999FF75B82}"/>
              </a:ext>
            </a:extLst>
          </p:cNvPr>
          <p:cNvGraphicFramePr/>
          <p:nvPr>
            <p:extLst>
              <p:ext uri="{D42A27DB-BD31-4B8C-83A1-F6EECF244321}">
                <p14:modId xmlns:p14="http://schemas.microsoft.com/office/powerpoint/2010/main" val="3104053164"/>
              </p:ext>
            </p:extLst>
          </p:nvPr>
        </p:nvGraphicFramePr>
        <p:xfrm>
          <a:off x="5260259" y="698091"/>
          <a:ext cx="6164826" cy="54788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1765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55">
            <a:extLst>
              <a:ext uri="{FF2B5EF4-FFF2-40B4-BE49-F238E27FC236}">
                <a16:creationId xmlns:a16="http://schemas.microsoft.com/office/drawing/2014/main" id="{FE159530-DCF3-4A55-A165-60D619F19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a:ea typeface="+mn-ea"/>
              <a:cs typeface="+mn-cs"/>
            </a:endParaRPr>
          </a:p>
        </p:txBody>
      </p:sp>
      <p:sp>
        <p:nvSpPr>
          <p:cNvPr id="74" name="Rectangle 57">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67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a:ea typeface="+mn-ea"/>
              <a:cs typeface="+mn-cs"/>
            </a:endParaRPr>
          </a:p>
        </p:txBody>
      </p:sp>
      <p:sp>
        <p:nvSpPr>
          <p:cNvPr id="2" name="Title 1">
            <a:extLst>
              <a:ext uri="{FF2B5EF4-FFF2-40B4-BE49-F238E27FC236}">
                <a16:creationId xmlns:a16="http://schemas.microsoft.com/office/drawing/2014/main" id="{66A587CB-AB6C-2062-65C6-EA0C5B9FB5FF}"/>
              </a:ext>
            </a:extLst>
          </p:cNvPr>
          <p:cNvSpPr>
            <a:spLocks noGrp="1"/>
          </p:cNvSpPr>
          <p:nvPr>
            <p:ph type="title"/>
          </p:nvPr>
        </p:nvSpPr>
        <p:spPr>
          <a:xfrm>
            <a:off x="71898" y="2539179"/>
            <a:ext cx="3932903" cy="1779641"/>
          </a:xfr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p>
            <a:pPr algn="ctr"/>
            <a:r>
              <a:rPr lang="en-IN" dirty="0"/>
              <a:t>Multivariate ANALYSIS</a:t>
            </a:r>
            <a:br>
              <a:rPr lang="en-US" kern="1200" cap="all" spc="300" baseline="0" dirty="0">
                <a:latin typeface="+mj-lt"/>
                <a:ea typeface="+mj-ea"/>
                <a:cs typeface="+mj-cs"/>
              </a:rPr>
            </a:br>
            <a:endParaRPr lang="en-US" kern="1200" cap="all" spc="300" baseline="0" dirty="0">
              <a:latin typeface="+mj-lt"/>
              <a:ea typeface="+mj-ea"/>
              <a:cs typeface="+mj-cs"/>
            </a:endParaRPr>
          </a:p>
        </p:txBody>
      </p:sp>
      <p:pic>
        <p:nvPicPr>
          <p:cNvPr id="4100" name="Picture 4">
            <a:extLst>
              <a:ext uri="{FF2B5EF4-FFF2-40B4-BE49-F238E27FC236}">
                <a16:creationId xmlns:a16="http://schemas.microsoft.com/office/drawing/2014/main" id="{1B6B2E39-CC7B-92B4-D814-3B2B8D85B9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5470" y="0"/>
            <a:ext cx="74596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8042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55">
            <a:extLst>
              <a:ext uri="{FF2B5EF4-FFF2-40B4-BE49-F238E27FC236}">
                <a16:creationId xmlns:a16="http://schemas.microsoft.com/office/drawing/2014/main" id="{FE159530-DCF3-4A55-A165-60D619F19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a:ea typeface="+mn-ea"/>
              <a:cs typeface="+mn-cs"/>
            </a:endParaRPr>
          </a:p>
        </p:txBody>
      </p:sp>
      <p:sp>
        <p:nvSpPr>
          <p:cNvPr id="74" name="Rectangle 57">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67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a:ea typeface="+mn-ea"/>
              <a:cs typeface="+mn-cs"/>
            </a:endParaRPr>
          </a:p>
        </p:txBody>
      </p:sp>
      <p:sp>
        <p:nvSpPr>
          <p:cNvPr id="2" name="Title 1">
            <a:extLst>
              <a:ext uri="{FF2B5EF4-FFF2-40B4-BE49-F238E27FC236}">
                <a16:creationId xmlns:a16="http://schemas.microsoft.com/office/drawing/2014/main" id="{66A587CB-AB6C-2062-65C6-EA0C5B9FB5FF}"/>
              </a:ext>
            </a:extLst>
          </p:cNvPr>
          <p:cNvSpPr>
            <a:spLocks noGrp="1"/>
          </p:cNvSpPr>
          <p:nvPr>
            <p:ph type="title"/>
          </p:nvPr>
        </p:nvSpPr>
        <p:spPr>
          <a:xfrm>
            <a:off x="71898" y="482461"/>
            <a:ext cx="3932903" cy="1779641"/>
          </a:xfr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p>
            <a:pPr algn="ctr"/>
            <a:r>
              <a:rPr lang="en-US" b="1" kern="1200" cap="all" spc="300" baseline="0" dirty="0">
                <a:latin typeface="+mj-lt"/>
                <a:ea typeface="+mj-ea"/>
                <a:cs typeface="+mj-cs"/>
              </a:rPr>
              <a:t>Feature Importance</a:t>
            </a:r>
            <a:br>
              <a:rPr lang="en-US" kern="1200" cap="all" spc="300" baseline="0" dirty="0">
                <a:latin typeface="+mj-lt"/>
                <a:ea typeface="+mj-ea"/>
                <a:cs typeface="+mj-cs"/>
              </a:rPr>
            </a:br>
            <a:endParaRPr lang="en-US" kern="1200" cap="all" spc="300" baseline="0" dirty="0">
              <a:latin typeface="+mj-lt"/>
              <a:ea typeface="+mj-ea"/>
              <a:cs typeface="+mj-cs"/>
            </a:endParaRPr>
          </a:p>
        </p:txBody>
      </p:sp>
      <p:pic>
        <p:nvPicPr>
          <p:cNvPr id="2052" name="Picture 4">
            <a:extLst>
              <a:ext uri="{FF2B5EF4-FFF2-40B4-BE49-F238E27FC236}">
                <a16:creationId xmlns:a16="http://schemas.microsoft.com/office/drawing/2014/main" id="{C7E09784-ECE7-9CE9-7374-9885A26174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5746" y="601203"/>
            <a:ext cx="7275871" cy="539647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6BD14F9-7542-9489-3FF6-097C570B9994}"/>
              </a:ext>
            </a:extLst>
          </p:cNvPr>
          <p:cNvSpPr/>
          <p:nvPr/>
        </p:nvSpPr>
        <p:spPr>
          <a:xfrm>
            <a:off x="239046" y="3706078"/>
            <a:ext cx="3598605" cy="177964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just"/>
            <a:r>
              <a:rPr lang="en-US" sz="2000" b="1" dirty="0">
                <a:solidFill>
                  <a:srgbClr val="FFFFFF"/>
                </a:solidFill>
                <a:latin typeface="Gill Sans MT"/>
              </a:rPr>
              <a:t>Inference:  </a:t>
            </a:r>
          </a:p>
          <a:p>
            <a:pPr algn="just"/>
            <a:r>
              <a:rPr lang="en-US" sz="2000" dirty="0" err="1">
                <a:solidFill>
                  <a:srgbClr val="FFFFFF"/>
                </a:solidFill>
                <a:latin typeface="Gill Sans MT"/>
              </a:rPr>
              <a:t>caa</a:t>
            </a:r>
            <a:r>
              <a:rPr lang="en-US" sz="2000" dirty="0">
                <a:solidFill>
                  <a:srgbClr val="FFFFFF"/>
                </a:solidFill>
                <a:latin typeface="Gill Sans MT"/>
              </a:rPr>
              <a:t> (The number of major vessels ) is the most important feature.</a:t>
            </a:r>
            <a:endParaRPr lang="en-IN" sz="2000" dirty="0">
              <a:solidFill>
                <a:srgbClr val="FFFFFF"/>
              </a:solidFill>
              <a:latin typeface="Gill Sans MT"/>
            </a:endParaRPr>
          </a:p>
        </p:txBody>
      </p:sp>
    </p:spTree>
    <p:extLst>
      <p:ext uri="{BB962C8B-B14F-4D97-AF65-F5344CB8AC3E}">
        <p14:creationId xmlns:p14="http://schemas.microsoft.com/office/powerpoint/2010/main" val="12538790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 name="Rectangle 78">
            <a:extLst>
              <a:ext uri="{FF2B5EF4-FFF2-40B4-BE49-F238E27FC236}">
                <a16:creationId xmlns:a16="http://schemas.microsoft.com/office/drawing/2014/main" id="{29F582E1-F41D-4F64-A973-CABF2261A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105098"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1" name="Rectangle 80">
            <a:extLst>
              <a:ext uri="{FF2B5EF4-FFF2-40B4-BE49-F238E27FC236}">
                <a16:creationId xmlns:a16="http://schemas.microsoft.com/office/drawing/2014/main" id="{FBE6EBE5-5808-4261-A99A-A33B81A8B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4724400" cy="54863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A587CB-AB6C-2062-65C6-EA0C5B9FB5FF}"/>
              </a:ext>
            </a:extLst>
          </p:cNvPr>
          <p:cNvSpPr>
            <a:spLocks noGrp="1"/>
          </p:cNvSpPr>
          <p:nvPr>
            <p:ph type="title"/>
          </p:nvPr>
        </p:nvSpPr>
        <p:spPr>
          <a:xfrm>
            <a:off x="1371600" y="1371600"/>
            <a:ext cx="3390900" cy="4114800"/>
          </a:xfr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p>
            <a:pPr algn="ctr"/>
            <a:r>
              <a:rPr lang="en-US" b="1" kern="1200" cap="all" spc="300" baseline="0" dirty="0">
                <a:latin typeface="+mj-lt"/>
                <a:ea typeface="+mj-ea"/>
                <a:cs typeface="+mj-cs"/>
              </a:rPr>
              <a:t>Model building</a:t>
            </a:r>
            <a:br>
              <a:rPr lang="en-US" kern="1200" cap="all" spc="300" baseline="0" dirty="0">
                <a:latin typeface="+mj-lt"/>
                <a:ea typeface="+mj-ea"/>
                <a:cs typeface="+mj-cs"/>
              </a:rPr>
            </a:br>
            <a:endParaRPr lang="en-US" kern="1200" cap="all" spc="300" baseline="0" dirty="0">
              <a:latin typeface="+mj-lt"/>
              <a:ea typeface="+mj-ea"/>
              <a:cs typeface="+mj-cs"/>
            </a:endParaRPr>
          </a:p>
        </p:txBody>
      </p:sp>
      <p:grpSp>
        <p:nvGrpSpPr>
          <p:cNvPr id="4" name="Group 3">
            <a:extLst>
              <a:ext uri="{FF2B5EF4-FFF2-40B4-BE49-F238E27FC236}">
                <a16:creationId xmlns:a16="http://schemas.microsoft.com/office/drawing/2014/main" id="{253087A2-849D-7CB4-0A5F-0B6C9CAD1456}"/>
              </a:ext>
            </a:extLst>
          </p:cNvPr>
          <p:cNvGrpSpPr/>
          <p:nvPr/>
        </p:nvGrpSpPr>
        <p:grpSpPr>
          <a:xfrm>
            <a:off x="6781800" y="1008583"/>
            <a:ext cx="4724400" cy="4840833"/>
            <a:chOff x="-3249164" y="920775"/>
            <a:chExt cx="3204442" cy="3204442"/>
          </a:xfrm>
          <a:scene3d>
            <a:camera prst="orthographicFront"/>
            <a:lightRig rig="flat" dir="t"/>
          </a:scene3d>
        </p:grpSpPr>
        <p:sp>
          <p:nvSpPr>
            <p:cNvPr id="5" name="Oval 4">
              <a:extLst>
                <a:ext uri="{FF2B5EF4-FFF2-40B4-BE49-F238E27FC236}">
                  <a16:creationId xmlns:a16="http://schemas.microsoft.com/office/drawing/2014/main" id="{C25F074E-AB03-A0D5-2DFB-850868B84DE1}"/>
                </a:ext>
              </a:extLst>
            </p:cNvPr>
            <p:cNvSpPr/>
            <p:nvPr/>
          </p:nvSpPr>
          <p:spPr>
            <a:xfrm>
              <a:off x="-3249164" y="920775"/>
              <a:ext cx="3204442" cy="3204442"/>
            </a:xfrm>
            <a:prstGeom prst="ellipse">
              <a:avLst/>
            </a:prstGeom>
            <a:sp3d prstMaterial="plastic">
              <a:bevelT w="120900" h="88900"/>
              <a:bevelB w="88900" h="31750" prst="angle"/>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txBody>
            <a:bodyPr/>
            <a:lstStyle/>
            <a:p>
              <a:endParaRPr lang="en-IN"/>
            </a:p>
          </p:txBody>
        </p:sp>
        <p:sp>
          <p:nvSpPr>
            <p:cNvPr id="6" name="Oval 4">
              <a:extLst>
                <a:ext uri="{FF2B5EF4-FFF2-40B4-BE49-F238E27FC236}">
                  <a16:creationId xmlns:a16="http://schemas.microsoft.com/office/drawing/2014/main" id="{32CE9EB8-F452-0F3C-71F1-E053B70824B3}"/>
                </a:ext>
              </a:extLst>
            </p:cNvPr>
            <p:cNvSpPr txBox="1"/>
            <p:nvPr/>
          </p:nvSpPr>
          <p:spPr>
            <a:xfrm>
              <a:off x="-3088873" y="1527130"/>
              <a:ext cx="2883766" cy="226588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algn="ctr" defTabSz="1182370">
                <a:lnSpc>
                  <a:spcPct val="90000"/>
                </a:lnSpc>
                <a:spcBef>
                  <a:spcPct val="0"/>
                </a:spcBef>
                <a:spcAft>
                  <a:spcPct val="35000"/>
                </a:spcAft>
              </a:pPr>
              <a:r>
                <a:rPr lang="en-US" sz="2660" b="1" kern="1200" dirty="0">
                  <a:solidFill>
                    <a:schemeClr val="lt1"/>
                  </a:solidFill>
                  <a:latin typeface="+mn-lt"/>
                  <a:ea typeface="+mn-ea"/>
                  <a:cs typeface="+mn-cs"/>
                </a:rPr>
                <a:t>For predicting </a:t>
              </a:r>
            </a:p>
            <a:p>
              <a:pPr algn="ctr" defTabSz="1182370">
                <a:lnSpc>
                  <a:spcPct val="90000"/>
                </a:lnSpc>
                <a:spcBef>
                  <a:spcPct val="0"/>
                </a:spcBef>
                <a:spcAft>
                  <a:spcPct val="35000"/>
                </a:spcAft>
              </a:pPr>
              <a:r>
                <a:rPr lang="en-US" sz="2660" b="1" kern="1200" dirty="0">
                  <a:solidFill>
                    <a:schemeClr val="lt1"/>
                  </a:solidFill>
                  <a:latin typeface="+mn-lt"/>
                  <a:ea typeface="+mn-ea"/>
                  <a:cs typeface="+mn-cs"/>
                </a:rPr>
                <a:t>Heart attack</a:t>
              </a:r>
            </a:p>
            <a:p>
              <a:pPr algn="ctr" defTabSz="1182370">
                <a:lnSpc>
                  <a:spcPct val="90000"/>
                </a:lnSpc>
                <a:spcBef>
                  <a:spcPct val="0"/>
                </a:spcBef>
                <a:spcAft>
                  <a:spcPct val="35000"/>
                </a:spcAft>
              </a:pPr>
              <a:r>
                <a:rPr lang="en-US" sz="2660" kern="1200" dirty="0">
                  <a:solidFill>
                    <a:schemeClr val="lt1"/>
                  </a:solidFill>
                  <a:latin typeface="+mn-lt"/>
                  <a:ea typeface="+mn-ea"/>
                  <a:cs typeface="+mn-cs"/>
                </a:rPr>
                <a:t>Output:</a:t>
              </a:r>
            </a:p>
            <a:p>
              <a:pPr algn="ctr" defTabSz="1182370">
                <a:lnSpc>
                  <a:spcPct val="90000"/>
                </a:lnSpc>
                <a:spcBef>
                  <a:spcPct val="0"/>
                </a:spcBef>
                <a:spcAft>
                  <a:spcPct val="35000"/>
                </a:spcAft>
              </a:pPr>
              <a:r>
                <a:rPr lang="en-US" sz="2660" kern="1200" dirty="0">
                  <a:solidFill>
                    <a:schemeClr val="lt1"/>
                  </a:solidFill>
                  <a:latin typeface="+mn-lt"/>
                  <a:ea typeface="+mn-ea"/>
                  <a:cs typeface="+mn-cs"/>
                </a:rPr>
                <a:t>0: Heart attack</a:t>
              </a:r>
            </a:p>
            <a:p>
              <a:pPr algn="ctr" defTabSz="1182370">
                <a:lnSpc>
                  <a:spcPct val="90000"/>
                </a:lnSpc>
                <a:spcBef>
                  <a:spcPct val="0"/>
                </a:spcBef>
                <a:spcAft>
                  <a:spcPct val="35000"/>
                </a:spcAft>
              </a:pPr>
              <a:r>
                <a:rPr lang="en-US" sz="2660" kern="1200" dirty="0">
                  <a:solidFill>
                    <a:schemeClr val="lt1"/>
                  </a:solidFill>
                  <a:latin typeface="+mn-lt"/>
                  <a:ea typeface="+mn-ea"/>
                  <a:cs typeface="+mn-cs"/>
                </a:rPr>
                <a:t>1: Normal</a:t>
              </a:r>
            </a:p>
            <a:p>
              <a:pPr marL="0" lvl="0" indent="0" algn="ctr" defTabSz="889000">
                <a:lnSpc>
                  <a:spcPct val="90000"/>
                </a:lnSpc>
                <a:spcBef>
                  <a:spcPct val="0"/>
                </a:spcBef>
                <a:spcAft>
                  <a:spcPct val="35000"/>
                </a:spcAft>
                <a:buNone/>
              </a:pPr>
              <a:endParaRPr lang="en-US" sz="2000" kern="1200" dirty="0"/>
            </a:p>
          </p:txBody>
        </p:sp>
      </p:grpSp>
    </p:spTree>
    <p:extLst>
      <p:ext uri="{BB962C8B-B14F-4D97-AF65-F5344CB8AC3E}">
        <p14:creationId xmlns:p14="http://schemas.microsoft.com/office/powerpoint/2010/main" val="67538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55">
            <a:extLst>
              <a:ext uri="{FF2B5EF4-FFF2-40B4-BE49-F238E27FC236}">
                <a16:creationId xmlns:a16="http://schemas.microsoft.com/office/drawing/2014/main" id="{FE159530-DCF3-4A55-A165-60D619F19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a:ea typeface="+mn-ea"/>
              <a:cs typeface="+mn-cs"/>
            </a:endParaRPr>
          </a:p>
        </p:txBody>
      </p:sp>
      <p:sp>
        <p:nvSpPr>
          <p:cNvPr id="74" name="Rectangle 57">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67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a:ea typeface="+mn-ea"/>
              <a:cs typeface="+mn-cs"/>
            </a:endParaRPr>
          </a:p>
        </p:txBody>
      </p:sp>
      <p:sp>
        <p:nvSpPr>
          <p:cNvPr id="2" name="Title 1">
            <a:extLst>
              <a:ext uri="{FF2B5EF4-FFF2-40B4-BE49-F238E27FC236}">
                <a16:creationId xmlns:a16="http://schemas.microsoft.com/office/drawing/2014/main" id="{66A587CB-AB6C-2062-65C6-EA0C5B9FB5FF}"/>
              </a:ext>
            </a:extLst>
          </p:cNvPr>
          <p:cNvSpPr>
            <a:spLocks noGrp="1"/>
          </p:cNvSpPr>
          <p:nvPr>
            <p:ph type="title"/>
          </p:nvPr>
        </p:nvSpPr>
        <p:spPr>
          <a:xfrm>
            <a:off x="71898" y="2281764"/>
            <a:ext cx="3932903" cy="1779641"/>
          </a:xfr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p>
            <a:pPr algn="ctr"/>
            <a:r>
              <a:rPr lang="en-US" b="1" kern="1200" cap="all" spc="300" baseline="0" dirty="0">
                <a:latin typeface="+mj-lt"/>
                <a:ea typeface="+mj-ea"/>
                <a:cs typeface="+mj-cs"/>
              </a:rPr>
              <a:t>Algorithm </a:t>
            </a:r>
            <a:r>
              <a:rPr lang="en-US" b="1" dirty="0">
                <a:latin typeface="+mj-lt"/>
                <a:ea typeface="+mj-ea"/>
                <a:cs typeface="+mj-cs"/>
              </a:rPr>
              <a:t>used</a:t>
            </a:r>
            <a:br>
              <a:rPr lang="en-US" kern="1200" cap="all" spc="300" baseline="0" dirty="0">
                <a:latin typeface="+mj-lt"/>
                <a:ea typeface="+mj-ea"/>
                <a:cs typeface="+mj-cs"/>
              </a:rPr>
            </a:br>
            <a:endParaRPr lang="en-US" kern="1200" cap="all" spc="300" baseline="0" dirty="0">
              <a:latin typeface="+mj-lt"/>
              <a:ea typeface="+mj-ea"/>
              <a:cs typeface="+mj-cs"/>
            </a:endParaRPr>
          </a:p>
        </p:txBody>
      </p:sp>
      <p:graphicFrame>
        <p:nvGraphicFramePr>
          <p:cNvPr id="4" name="TextBox 5">
            <a:extLst>
              <a:ext uri="{FF2B5EF4-FFF2-40B4-BE49-F238E27FC236}">
                <a16:creationId xmlns:a16="http://schemas.microsoft.com/office/drawing/2014/main" id="{629969AC-E585-FD9E-CE7F-73A197864FE8}"/>
              </a:ext>
            </a:extLst>
          </p:cNvPr>
          <p:cNvGraphicFramePr/>
          <p:nvPr>
            <p:extLst>
              <p:ext uri="{D42A27DB-BD31-4B8C-83A1-F6EECF244321}">
                <p14:modId xmlns:p14="http://schemas.microsoft.com/office/powerpoint/2010/main" val="430068088"/>
              </p:ext>
            </p:extLst>
          </p:nvPr>
        </p:nvGraphicFramePr>
        <p:xfrm>
          <a:off x="4326193" y="206476"/>
          <a:ext cx="7590503" cy="28870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a:extLst>
              <a:ext uri="{FF2B5EF4-FFF2-40B4-BE49-F238E27FC236}">
                <a16:creationId xmlns:a16="http://schemas.microsoft.com/office/drawing/2014/main" id="{EDA11858-4987-FC27-12D3-B5469C3A3448}"/>
              </a:ext>
            </a:extLst>
          </p:cNvPr>
          <p:cNvSpPr/>
          <p:nvPr/>
        </p:nvSpPr>
        <p:spPr>
          <a:xfrm>
            <a:off x="4326194" y="3260055"/>
            <a:ext cx="3706762" cy="2887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just"/>
            <a:r>
              <a:rPr lang="en-US" sz="1400" dirty="0"/>
              <a:t>SVM is a supervised machine learning algorithm used for classification and regression analysis. It finds the best hyperplane that separates different classes of data points in a way that maximizes the margin between the hyperplane and the nearest data points. SVM is effective in high-dimensional spaces, robust to noise, versatile, and can handle non-linear decision boundaries using different types of kernel functions. Scikit-learn library provides a simple and easy-to-use API for training and testing SVM models in Python.</a:t>
            </a:r>
            <a:endParaRPr lang="en-IN" sz="1400" dirty="0"/>
          </a:p>
        </p:txBody>
      </p:sp>
      <p:sp>
        <p:nvSpPr>
          <p:cNvPr id="10" name="Rectangle 9">
            <a:extLst>
              <a:ext uri="{FF2B5EF4-FFF2-40B4-BE49-F238E27FC236}">
                <a16:creationId xmlns:a16="http://schemas.microsoft.com/office/drawing/2014/main" id="{ECA12F94-A8A5-FEE9-9164-60188A941452}"/>
              </a:ext>
            </a:extLst>
          </p:cNvPr>
          <p:cNvSpPr/>
          <p:nvPr/>
        </p:nvSpPr>
        <p:spPr>
          <a:xfrm>
            <a:off x="8413340" y="3260054"/>
            <a:ext cx="3706762" cy="2887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just"/>
            <a:r>
              <a:rPr lang="en-US" sz="1400" dirty="0"/>
              <a:t>Decision tree is a supervised machine learning algorithm used for classification and regression analysis. It builds a tree-like model that represents a sequence of decisions and their possible consequences. The algorithm splits the data into subsets based on the most significant attribute at each step and creates a tree of decision nodes and leaf nodes. Decision tree is easy to understand and interpret, can handle both categorical and numerical data, and can handle missing data. Scikit-learn library provides a simple and easy-to-use API for training and testing decision tree models in Python.</a:t>
            </a:r>
            <a:endParaRPr lang="en-IN" sz="1400" dirty="0"/>
          </a:p>
        </p:txBody>
      </p:sp>
    </p:spTree>
    <p:extLst>
      <p:ext uri="{BB962C8B-B14F-4D97-AF65-F5344CB8AC3E}">
        <p14:creationId xmlns:p14="http://schemas.microsoft.com/office/powerpoint/2010/main" val="27635071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55">
            <a:extLst>
              <a:ext uri="{FF2B5EF4-FFF2-40B4-BE49-F238E27FC236}">
                <a16:creationId xmlns:a16="http://schemas.microsoft.com/office/drawing/2014/main" id="{FE159530-DCF3-4A55-A165-60D619F19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a:ea typeface="+mn-ea"/>
              <a:cs typeface="+mn-cs"/>
            </a:endParaRPr>
          </a:p>
        </p:txBody>
      </p:sp>
      <p:sp>
        <p:nvSpPr>
          <p:cNvPr id="74" name="Rectangle 57">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67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a:ea typeface="+mn-ea"/>
              <a:cs typeface="+mn-cs"/>
            </a:endParaRPr>
          </a:p>
        </p:txBody>
      </p:sp>
      <p:sp>
        <p:nvSpPr>
          <p:cNvPr id="2" name="Title 1">
            <a:extLst>
              <a:ext uri="{FF2B5EF4-FFF2-40B4-BE49-F238E27FC236}">
                <a16:creationId xmlns:a16="http://schemas.microsoft.com/office/drawing/2014/main" id="{66A587CB-AB6C-2062-65C6-EA0C5B9FB5FF}"/>
              </a:ext>
            </a:extLst>
          </p:cNvPr>
          <p:cNvSpPr>
            <a:spLocks noGrp="1"/>
          </p:cNvSpPr>
          <p:nvPr>
            <p:ph type="title"/>
          </p:nvPr>
        </p:nvSpPr>
        <p:spPr>
          <a:xfrm>
            <a:off x="71898" y="663980"/>
            <a:ext cx="3932903" cy="1779641"/>
          </a:xfr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p>
            <a:pPr algn="ctr"/>
            <a:r>
              <a:rPr lang="en-US" b="1" kern="1200" cap="all" spc="300" baseline="0" dirty="0">
                <a:latin typeface="+mj-lt"/>
                <a:ea typeface="+mj-ea"/>
                <a:cs typeface="+mj-cs"/>
              </a:rPr>
              <a:t>Accuracy of Each Model</a:t>
            </a:r>
            <a:br>
              <a:rPr lang="en-US" kern="1200" cap="all" spc="300" baseline="0" dirty="0">
                <a:latin typeface="+mj-lt"/>
                <a:ea typeface="+mj-ea"/>
                <a:cs typeface="+mj-cs"/>
              </a:rPr>
            </a:br>
            <a:endParaRPr lang="en-US" kern="1200" cap="all" spc="300" baseline="0" dirty="0">
              <a:latin typeface="+mj-lt"/>
              <a:ea typeface="+mj-ea"/>
              <a:cs typeface="+mj-cs"/>
            </a:endParaRPr>
          </a:p>
        </p:txBody>
      </p:sp>
      <p:pic>
        <p:nvPicPr>
          <p:cNvPr id="5" name="Picture 4" descr="Graphical user interface, text, application, email&#10;&#10;Description automatically generated">
            <a:extLst>
              <a:ext uri="{FF2B5EF4-FFF2-40B4-BE49-F238E27FC236}">
                <a16:creationId xmlns:a16="http://schemas.microsoft.com/office/drawing/2014/main" id="{E40C00A2-7065-5B06-F4D1-F911ECBFA0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9807" y="986653"/>
            <a:ext cx="6988146" cy="4884693"/>
          </a:xfrm>
          <a:prstGeom prst="rect">
            <a:avLst/>
          </a:prstGeom>
        </p:spPr>
      </p:pic>
      <p:sp>
        <p:nvSpPr>
          <p:cNvPr id="6" name="Rectangle 5">
            <a:extLst>
              <a:ext uri="{FF2B5EF4-FFF2-40B4-BE49-F238E27FC236}">
                <a16:creationId xmlns:a16="http://schemas.microsoft.com/office/drawing/2014/main" id="{9E86E59F-5C5F-DA64-6ABE-2A6D75E50321}"/>
              </a:ext>
            </a:extLst>
          </p:cNvPr>
          <p:cNvSpPr/>
          <p:nvPr/>
        </p:nvSpPr>
        <p:spPr>
          <a:xfrm>
            <a:off x="4682532" y="2924070"/>
            <a:ext cx="4170066" cy="62299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7" name="Rectangle 6">
            <a:extLst>
              <a:ext uri="{FF2B5EF4-FFF2-40B4-BE49-F238E27FC236}">
                <a16:creationId xmlns:a16="http://schemas.microsoft.com/office/drawing/2014/main" id="{4B700AAC-F2C4-84BB-22B0-1DA676170233}"/>
              </a:ext>
            </a:extLst>
          </p:cNvPr>
          <p:cNvSpPr/>
          <p:nvPr/>
        </p:nvSpPr>
        <p:spPr>
          <a:xfrm>
            <a:off x="4572000" y="5484485"/>
            <a:ext cx="3972232" cy="622997"/>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8" name="Rectangle 7">
            <a:extLst>
              <a:ext uri="{FF2B5EF4-FFF2-40B4-BE49-F238E27FC236}">
                <a16:creationId xmlns:a16="http://schemas.microsoft.com/office/drawing/2014/main" id="{3E5C40E9-80D7-86DE-A4E6-3661AE974ABC}"/>
              </a:ext>
            </a:extLst>
          </p:cNvPr>
          <p:cNvSpPr/>
          <p:nvPr/>
        </p:nvSpPr>
        <p:spPr>
          <a:xfrm>
            <a:off x="71898" y="3851297"/>
            <a:ext cx="3861706" cy="11261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just"/>
            <a:r>
              <a:rPr lang="en-US" sz="2000" b="1" dirty="0"/>
              <a:t>Inference:</a:t>
            </a:r>
          </a:p>
          <a:p>
            <a:pPr algn="just"/>
            <a:r>
              <a:rPr lang="en-US" sz="2000" dirty="0"/>
              <a:t>SVM has better accuracy score.</a:t>
            </a:r>
            <a:endParaRPr lang="en-IN" sz="2000" dirty="0"/>
          </a:p>
        </p:txBody>
      </p:sp>
    </p:spTree>
    <p:extLst>
      <p:ext uri="{BB962C8B-B14F-4D97-AF65-F5344CB8AC3E}">
        <p14:creationId xmlns:p14="http://schemas.microsoft.com/office/powerpoint/2010/main" val="3093661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92" name="Rectangle 1091">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94" name="Freeform: Shape 1093">
            <a:extLst>
              <a:ext uri="{FF2B5EF4-FFF2-40B4-BE49-F238E27FC236}">
                <a16:creationId xmlns:a16="http://schemas.microsoft.com/office/drawing/2014/main" id="{F6DD4703-FD80-4610-ACE9-01DCD86D8C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67853" y="0"/>
            <a:ext cx="10256294"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6" name="Freeform: Shape 1095">
            <a:extLst>
              <a:ext uri="{FF2B5EF4-FFF2-40B4-BE49-F238E27FC236}">
                <a16:creationId xmlns:a16="http://schemas.microsoft.com/office/drawing/2014/main" id="{9CEFCBC2-6F82-4011-8D8D-90F43DCB1D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08571" y="0"/>
            <a:ext cx="9958950" cy="6858000"/>
          </a:xfrm>
          <a:custGeom>
            <a:avLst/>
            <a:gdLst>
              <a:gd name="connsiteX0" fmla="*/ 7551973 w 9174595"/>
              <a:gd name="connsiteY0" fmla="*/ 0 h 6858000"/>
              <a:gd name="connsiteX1" fmla="*/ 5634635 w 9174595"/>
              <a:gd name="connsiteY1" fmla="*/ 0 h 6858000"/>
              <a:gd name="connsiteX2" fmla="*/ 5550590 w 9174595"/>
              <a:gd name="connsiteY2" fmla="*/ 0 h 6858000"/>
              <a:gd name="connsiteX3" fmla="*/ 5480986 w 9174595"/>
              <a:gd name="connsiteY3" fmla="*/ 0 h 6858000"/>
              <a:gd name="connsiteX4" fmla="*/ 4886240 w 9174595"/>
              <a:gd name="connsiteY4" fmla="*/ 0 h 6858000"/>
              <a:gd name="connsiteX5" fmla="*/ 4816638 w 9174595"/>
              <a:gd name="connsiteY5" fmla="*/ 0 h 6858000"/>
              <a:gd name="connsiteX6" fmla="*/ 4357958 w 9174595"/>
              <a:gd name="connsiteY6" fmla="*/ 0 h 6858000"/>
              <a:gd name="connsiteX7" fmla="*/ 4288354 w 9174595"/>
              <a:gd name="connsiteY7" fmla="*/ 0 h 6858000"/>
              <a:gd name="connsiteX8" fmla="*/ 3693608 w 9174595"/>
              <a:gd name="connsiteY8" fmla="*/ 0 h 6858000"/>
              <a:gd name="connsiteX9" fmla="*/ 3624006 w 9174595"/>
              <a:gd name="connsiteY9" fmla="*/ 0 h 6858000"/>
              <a:gd name="connsiteX10" fmla="*/ 3276448 w 9174595"/>
              <a:gd name="connsiteY10" fmla="*/ 0 h 6858000"/>
              <a:gd name="connsiteX11" fmla="*/ 1622622 w 9174595"/>
              <a:gd name="connsiteY11" fmla="*/ 0 h 6858000"/>
              <a:gd name="connsiteX12" fmla="*/ 1600504 w 9174595"/>
              <a:gd name="connsiteY12" fmla="*/ 14997 h 6858000"/>
              <a:gd name="connsiteX13" fmla="*/ 0 w 9174595"/>
              <a:gd name="connsiteY13" fmla="*/ 3621656 h 6858000"/>
              <a:gd name="connsiteX14" fmla="*/ 1873886 w 9174595"/>
              <a:gd name="connsiteY14" fmla="*/ 6374814 h 6858000"/>
              <a:gd name="connsiteX15" fmla="*/ 2390406 w 9174595"/>
              <a:gd name="connsiteY15" fmla="*/ 6780599 h 6858000"/>
              <a:gd name="connsiteX16" fmla="*/ 2502136 w 9174595"/>
              <a:gd name="connsiteY16" fmla="*/ 6858000 h 6858000"/>
              <a:gd name="connsiteX17" fmla="*/ 3276448 w 9174595"/>
              <a:gd name="connsiteY17" fmla="*/ 6858000 h 6858000"/>
              <a:gd name="connsiteX18" fmla="*/ 3624006 w 9174595"/>
              <a:gd name="connsiteY18" fmla="*/ 6858000 h 6858000"/>
              <a:gd name="connsiteX19" fmla="*/ 3693608 w 9174595"/>
              <a:gd name="connsiteY19" fmla="*/ 6858000 h 6858000"/>
              <a:gd name="connsiteX20" fmla="*/ 4288354 w 9174595"/>
              <a:gd name="connsiteY20" fmla="*/ 6858000 h 6858000"/>
              <a:gd name="connsiteX21" fmla="*/ 4357958 w 9174595"/>
              <a:gd name="connsiteY21" fmla="*/ 6858000 h 6858000"/>
              <a:gd name="connsiteX22" fmla="*/ 4816638 w 9174595"/>
              <a:gd name="connsiteY22" fmla="*/ 6858000 h 6858000"/>
              <a:gd name="connsiteX23" fmla="*/ 4886240 w 9174595"/>
              <a:gd name="connsiteY23" fmla="*/ 6858000 h 6858000"/>
              <a:gd name="connsiteX24" fmla="*/ 5480986 w 9174595"/>
              <a:gd name="connsiteY24" fmla="*/ 6858000 h 6858000"/>
              <a:gd name="connsiteX25" fmla="*/ 5550590 w 9174595"/>
              <a:gd name="connsiteY25" fmla="*/ 6858000 h 6858000"/>
              <a:gd name="connsiteX26" fmla="*/ 5634635 w 9174595"/>
              <a:gd name="connsiteY26" fmla="*/ 6858000 h 6858000"/>
              <a:gd name="connsiteX27" fmla="*/ 6672460 w 9174595"/>
              <a:gd name="connsiteY27" fmla="*/ 6858000 h 6858000"/>
              <a:gd name="connsiteX28" fmla="*/ 6784188 w 9174595"/>
              <a:gd name="connsiteY28" fmla="*/ 6780599 h 6858000"/>
              <a:gd name="connsiteX29" fmla="*/ 7300708 w 9174595"/>
              <a:gd name="connsiteY29" fmla="*/ 6374814 h 6858000"/>
              <a:gd name="connsiteX30" fmla="*/ 9174595 w 9174595"/>
              <a:gd name="connsiteY30" fmla="*/ 3621656 h 6858000"/>
              <a:gd name="connsiteX31" fmla="*/ 7574092 w 9174595"/>
              <a:gd name="connsiteY3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8" name="Freeform: Shape 1097">
            <a:extLst>
              <a:ext uri="{FF2B5EF4-FFF2-40B4-BE49-F238E27FC236}">
                <a16:creationId xmlns:a16="http://schemas.microsoft.com/office/drawing/2014/main" id="{2E9DED9E-DE30-402A-B9D1-AC3C24025A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08673" y="-35602"/>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100" name="Freeform: Shape 1099">
            <a:extLst>
              <a:ext uri="{FF2B5EF4-FFF2-40B4-BE49-F238E27FC236}">
                <a16:creationId xmlns:a16="http://schemas.microsoft.com/office/drawing/2014/main" id="{5CCB7C65-BA06-49C5-8D3C-51F97B409D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75235" y="-35602"/>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2" name="TextBox 21">
            <a:extLst>
              <a:ext uri="{FF2B5EF4-FFF2-40B4-BE49-F238E27FC236}">
                <a16:creationId xmlns:a16="http://schemas.microsoft.com/office/drawing/2014/main" id="{448B5066-624D-7B0F-3B45-112860C6AEFE}"/>
              </a:ext>
            </a:extLst>
          </p:cNvPr>
          <p:cNvSpPr txBox="1"/>
          <p:nvPr/>
        </p:nvSpPr>
        <p:spPr>
          <a:xfrm>
            <a:off x="1834911" y="1847581"/>
            <a:ext cx="9389236" cy="2661189"/>
          </a:xfrm>
          <a:prstGeom prst="rect">
            <a:avLst/>
          </a:prstGeom>
        </p:spPr>
        <p:txBody>
          <a:bodyPr vert="horz" lIns="91440" tIns="45720" rIns="91440" bIns="45720" rtlCol="0" anchor="b">
            <a:normAutofit/>
          </a:bodyPr>
          <a:lstStyle/>
          <a:p>
            <a:pPr marL="0" marR="0" lvl="0" indent="0" algn="just" defTabSz="914400" rtl="0" eaLnBrk="1" fontAlgn="auto" latinLnBrk="0" hangingPunct="1">
              <a:lnSpc>
                <a:spcPct val="90000"/>
              </a:lnSpc>
              <a:spcBef>
                <a:spcPct val="0"/>
              </a:spcBef>
              <a:spcAft>
                <a:spcPts val="600"/>
              </a:spcAft>
              <a:buClrTx/>
              <a:buSzTx/>
              <a:buFontTx/>
              <a:buNone/>
              <a:tabLst/>
              <a:defRPr/>
            </a:pPr>
            <a:r>
              <a:rPr kumimoji="0" lang="en-US" sz="13000" b="1" i="1" u="none" strike="noStrike" kern="1200" cap="none" spc="0" normalizeH="0" baseline="0" noProof="0" dirty="0">
                <a:ln>
                  <a:noFill/>
                </a:ln>
                <a:solidFill>
                  <a:srgbClr val="7030A0"/>
                </a:solidFill>
                <a:effectLst/>
                <a:uLnTx/>
                <a:uFillTx/>
                <a:latin typeface="Footlight MT Light" panose="0204060206030A020304" pitchFamily="18" charset="0"/>
                <a:ea typeface="+mn-ea"/>
                <a:cs typeface="+mn-cs"/>
              </a:rPr>
              <a:t>Thank</a:t>
            </a:r>
            <a:r>
              <a:rPr kumimoji="0" lang="en-US" sz="13000" b="1" i="1" u="none" strike="noStrike" kern="1200" cap="none" spc="0" normalizeH="0" baseline="0" noProof="0" dirty="0">
                <a:ln>
                  <a:noFill/>
                </a:ln>
                <a:solidFill>
                  <a:prstClr val="black"/>
                </a:solidFill>
                <a:effectLst/>
                <a:uLnTx/>
                <a:uFillTx/>
                <a:latin typeface="Brush Script MT" panose="03060802040406070304" pitchFamily="66" charset="0"/>
                <a:ea typeface="+mn-ea"/>
                <a:cs typeface="+mn-cs"/>
              </a:rPr>
              <a:t> </a:t>
            </a:r>
            <a:r>
              <a:rPr kumimoji="0" lang="en-US" sz="13000" b="1" i="1" u="none" strike="noStrike" kern="1200" cap="none" spc="0" normalizeH="0" baseline="0" noProof="0" dirty="0">
                <a:ln>
                  <a:noFill/>
                </a:ln>
                <a:solidFill>
                  <a:srgbClr val="7030A0"/>
                </a:solidFill>
                <a:effectLst/>
                <a:uLnTx/>
                <a:uFillTx/>
                <a:latin typeface="Footlight MT Light" panose="0204060206030A020304" pitchFamily="18" charset="0"/>
                <a:ea typeface="+mn-ea"/>
                <a:cs typeface="+mn-cs"/>
              </a:rPr>
              <a:t>You</a:t>
            </a:r>
          </a:p>
        </p:txBody>
      </p:sp>
      <p:sp>
        <p:nvSpPr>
          <p:cNvPr id="5" name="Slide Number Placeholder 4">
            <a:extLst>
              <a:ext uri="{FF2B5EF4-FFF2-40B4-BE49-F238E27FC236}">
                <a16:creationId xmlns:a16="http://schemas.microsoft.com/office/drawing/2014/main" id="{E9B148DF-6AA2-BEE1-A64E-1623B0CC90C0}"/>
              </a:ext>
            </a:extLst>
          </p:cNvPr>
          <p:cNvSpPr>
            <a:spLocks noGrp="1"/>
          </p:cNvSpPr>
          <p:nvPr>
            <p:ph type="sldNum" sz="quarter" idx="12"/>
          </p:nvPr>
        </p:nvSpPr>
        <p:spPr>
          <a:xfrm>
            <a:off x="10853928" y="6356350"/>
            <a:ext cx="1188720" cy="365125"/>
          </a:xfrm>
          <a:prstGeom prst="ellipse">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fld id="{EBBEC185-B594-4560-AF5D-6CE7901A8D71}" type="slidenum">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algn="l" defTabSz="914400" rtl="0" eaLnBrk="1" fontAlgn="auto" latinLnBrk="0" hangingPunct="1">
                <a:lnSpc>
                  <a:spcPct val="90000"/>
                </a:lnSpc>
                <a:spcBef>
                  <a:spcPts val="0"/>
                </a:spcBef>
                <a:spcAft>
                  <a:spcPts val="600"/>
                </a:spcAft>
                <a:buClrTx/>
                <a:buSzTx/>
                <a:buFontTx/>
                <a:buNone/>
                <a:tabLst/>
                <a:defRPr/>
              </a:pPr>
              <a:t>25</a:t>
            </a:fld>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1280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55">
            <a:extLst>
              <a:ext uri="{FF2B5EF4-FFF2-40B4-BE49-F238E27FC236}">
                <a16:creationId xmlns:a16="http://schemas.microsoft.com/office/drawing/2014/main" id="{FE159530-DCF3-4A55-A165-60D619F19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a:ea typeface="+mn-ea"/>
              <a:cs typeface="+mn-cs"/>
            </a:endParaRPr>
          </a:p>
        </p:txBody>
      </p:sp>
      <p:sp>
        <p:nvSpPr>
          <p:cNvPr id="74" name="Rectangle 57">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67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a:ea typeface="+mn-ea"/>
              <a:cs typeface="+mn-cs"/>
            </a:endParaRPr>
          </a:p>
        </p:txBody>
      </p:sp>
      <p:sp>
        <p:nvSpPr>
          <p:cNvPr id="2" name="Title 1">
            <a:extLst>
              <a:ext uri="{FF2B5EF4-FFF2-40B4-BE49-F238E27FC236}">
                <a16:creationId xmlns:a16="http://schemas.microsoft.com/office/drawing/2014/main" id="{66A587CB-AB6C-2062-65C6-EA0C5B9FB5FF}"/>
              </a:ext>
            </a:extLst>
          </p:cNvPr>
          <p:cNvSpPr>
            <a:spLocks noGrp="1"/>
          </p:cNvSpPr>
          <p:nvPr>
            <p:ph type="title"/>
          </p:nvPr>
        </p:nvSpPr>
        <p:spPr>
          <a:xfrm>
            <a:off x="125976" y="2733774"/>
            <a:ext cx="3824747" cy="1390452"/>
          </a:xfr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fontScale="90000"/>
          </a:bodyPr>
          <a:lstStyle/>
          <a:p>
            <a:pPr algn="ctr"/>
            <a:br>
              <a:rPr lang="en-IN" sz="3200" dirty="0"/>
            </a:br>
            <a:br>
              <a:rPr lang="en-IN" sz="3200" dirty="0"/>
            </a:br>
            <a:r>
              <a:rPr lang="en-IN" dirty="0"/>
              <a:t>TOOLS</a:t>
            </a:r>
            <a:br>
              <a:rPr lang="en-US" sz="3200" dirty="0"/>
            </a:br>
            <a:br>
              <a:rPr lang="en-US" kern="1200" cap="all" spc="300" baseline="0" dirty="0">
                <a:latin typeface="+mj-lt"/>
                <a:ea typeface="+mj-ea"/>
                <a:cs typeface="+mj-cs"/>
              </a:rPr>
            </a:br>
            <a:endParaRPr lang="en-US" kern="1200" cap="all" spc="300" baseline="0" dirty="0">
              <a:latin typeface="+mj-lt"/>
              <a:ea typeface="+mj-ea"/>
              <a:cs typeface="+mj-cs"/>
            </a:endParaRPr>
          </a:p>
        </p:txBody>
      </p:sp>
      <p:graphicFrame>
        <p:nvGraphicFramePr>
          <p:cNvPr id="5" name="TextBox 5">
            <a:extLst>
              <a:ext uri="{FF2B5EF4-FFF2-40B4-BE49-F238E27FC236}">
                <a16:creationId xmlns:a16="http://schemas.microsoft.com/office/drawing/2014/main" id="{2DEA7C90-007C-77EC-7A54-AF94D6968A56}"/>
              </a:ext>
            </a:extLst>
          </p:cNvPr>
          <p:cNvGraphicFramePr/>
          <p:nvPr>
            <p:extLst>
              <p:ext uri="{D42A27DB-BD31-4B8C-83A1-F6EECF244321}">
                <p14:modId xmlns:p14="http://schemas.microsoft.com/office/powerpoint/2010/main" val="2117124358"/>
              </p:ext>
            </p:extLst>
          </p:nvPr>
        </p:nvGraphicFramePr>
        <p:xfrm>
          <a:off x="5218403" y="2172929"/>
          <a:ext cx="5793798" cy="29165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25759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61">
            <a:extLst>
              <a:ext uri="{FF2B5EF4-FFF2-40B4-BE49-F238E27FC236}">
                <a16:creationId xmlns:a16="http://schemas.microsoft.com/office/drawing/2014/main" id="{4D88A92C-0BD1-4D13-9480-9CA5056B10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3">
            <a:extLst>
              <a:ext uri="{FF2B5EF4-FFF2-40B4-BE49-F238E27FC236}">
                <a16:creationId xmlns:a16="http://schemas.microsoft.com/office/drawing/2014/main" id="{F850E0BE-0A13-43E4-9007-A06960852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1"/>
            <a:ext cx="6118275"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79A2CF-B372-003F-08C7-D2999ADEAEFD}"/>
              </a:ext>
            </a:extLst>
          </p:cNvPr>
          <p:cNvSpPr>
            <a:spLocks noGrp="1"/>
          </p:cNvSpPr>
          <p:nvPr>
            <p:ph type="ctrTitle"/>
          </p:nvPr>
        </p:nvSpPr>
        <p:spPr>
          <a:xfrm>
            <a:off x="946517" y="956930"/>
            <a:ext cx="5390488" cy="577087"/>
          </a:xfrm>
        </p:spPr>
        <p:style>
          <a:lnRef idx="2">
            <a:schemeClr val="dk1"/>
          </a:lnRef>
          <a:fillRef idx="1">
            <a:schemeClr val="lt1"/>
          </a:fillRef>
          <a:effectRef idx="0">
            <a:schemeClr val="dk1"/>
          </a:effectRef>
          <a:fontRef idx="minor">
            <a:schemeClr val="dk1"/>
          </a:fontRef>
        </p:style>
        <p:txBody>
          <a:bodyPr vert="horz" lIns="91440" tIns="45720" rIns="91440" bIns="45720" rtlCol="0" anchor="b">
            <a:normAutofit/>
          </a:bodyPr>
          <a:lstStyle/>
          <a:p>
            <a:r>
              <a:rPr lang="en-US" sz="3200" kern="1200" cap="all" spc="300" baseline="0" dirty="0">
                <a:solidFill>
                  <a:schemeClr val="tx2"/>
                </a:solidFill>
                <a:latin typeface="+mj-lt"/>
                <a:ea typeface="+mj-ea"/>
                <a:cs typeface="+mj-cs"/>
              </a:rPr>
              <a:t>Index</a:t>
            </a:r>
          </a:p>
        </p:txBody>
      </p:sp>
      <p:sp>
        <p:nvSpPr>
          <p:cNvPr id="3" name="Subtitle 2">
            <a:extLst>
              <a:ext uri="{FF2B5EF4-FFF2-40B4-BE49-F238E27FC236}">
                <a16:creationId xmlns:a16="http://schemas.microsoft.com/office/drawing/2014/main" id="{7C0F6742-363A-61D4-F691-7650483DF091}"/>
              </a:ext>
            </a:extLst>
          </p:cNvPr>
          <p:cNvSpPr>
            <a:spLocks noGrp="1"/>
          </p:cNvSpPr>
          <p:nvPr>
            <p:ph type="subTitle" idx="1"/>
          </p:nvPr>
        </p:nvSpPr>
        <p:spPr>
          <a:xfrm>
            <a:off x="685800" y="1730478"/>
            <a:ext cx="5651205" cy="4170592"/>
          </a:xfrm>
        </p:spPr>
        <p:txBody>
          <a:bodyPr vert="horz" lIns="91440" tIns="45720" rIns="91440" bIns="45720" rtlCol="0">
            <a:normAutofit fontScale="70000" lnSpcReduction="20000"/>
          </a:bodyPr>
          <a:lstStyle/>
          <a:p>
            <a:pPr indent="-228600" algn="l">
              <a:lnSpc>
                <a:spcPct val="90000"/>
              </a:lnSpc>
              <a:buFont typeface="Arial" panose="020B0604020202020204" pitchFamily="34" charset="0"/>
              <a:buChar char="•"/>
            </a:pPr>
            <a:endParaRPr lang="en-US" dirty="0"/>
          </a:p>
          <a:p>
            <a:pPr algn="l">
              <a:lnSpc>
                <a:spcPct val="90000"/>
              </a:lnSpc>
            </a:pPr>
            <a:r>
              <a:rPr lang="en-US" b="1" dirty="0"/>
              <a:t>Exploratory Data Analysis</a:t>
            </a:r>
          </a:p>
          <a:p>
            <a:pPr indent="-228600" algn="l">
              <a:lnSpc>
                <a:spcPct val="90000"/>
              </a:lnSpc>
              <a:buFont typeface="Arial" panose="020B0604020202020204" pitchFamily="34" charset="0"/>
              <a:buChar char="•"/>
            </a:pPr>
            <a:r>
              <a:rPr lang="en-US" dirty="0"/>
              <a:t>Data Description</a:t>
            </a:r>
          </a:p>
          <a:p>
            <a:pPr indent="-228600" algn="l">
              <a:lnSpc>
                <a:spcPct val="90000"/>
              </a:lnSpc>
              <a:buFont typeface="Arial" panose="020B0604020202020204" pitchFamily="34" charset="0"/>
              <a:buChar char="•"/>
            </a:pPr>
            <a:r>
              <a:rPr lang="en-IN" dirty="0"/>
              <a:t>Determining Categorical and Qualitative data</a:t>
            </a:r>
            <a:endParaRPr lang="en-US" dirty="0"/>
          </a:p>
          <a:p>
            <a:pPr indent="-228600" algn="l">
              <a:lnSpc>
                <a:spcPct val="90000"/>
              </a:lnSpc>
              <a:buFont typeface="Arial" panose="020B0604020202020204" pitchFamily="34" charset="0"/>
              <a:buChar char="•"/>
            </a:pPr>
            <a:r>
              <a:rPr lang="en-US" dirty="0"/>
              <a:t>Summary Statistics</a:t>
            </a:r>
          </a:p>
          <a:p>
            <a:pPr indent="-228600" algn="l">
              <a:lnSpc>
                <a:spcPct val="90000"/>
              </a:lnSpc>
              <a:buFont typeface="Arial" panose="020B0604020202020204" pitchFamily="34" charset="0"/>
              <a:buChar char="•"/>
            </a:pPr>
            <a:r>
              <a:rPr lang="en-US" dirty="0"/>
              <a:t>Handling Missing Entries</a:t>
            </a:r>
          </a:p>
          <a:p>
            <a:pPr indent="-228600" algn="l">
              <a:lnSpc>
                <a:spcPct val="90000"/>
              </a:lnSpc>
              <a:buFont typeface="Arial" panose="020B0604020202020204" pitchFamily="34" charset="0"/>
              <a:buChar char="•"/>
            </a:pPr>
            <a:r>
              <a:rPr lang="en-US" dirty="0"/>
              <a:t>Outlier Detection</a:t>
            </a:r>
          </a:p>
          <a:p>
            <a:pPr indent="-228600" algn="l">
              <a:lnSpc>
                <a:spcPct val="90000"/>
              </a:lnSpc>
              <a:buFont typeface="Arial" panose="020B0604020202020204" pitchFamily="34" charset="0"/>
              <a:buChar char="•"/>
            </a:pPr>
            <a:r>
              <a:rPr lang="en-US" dirty="0"/>
              <a:t>Label Encoding</a:t>
            </a:r>
          </a:p>
          <a:p>
            <a:pPr indent="-228600" algn="l">
              <a:lnSpc>
                <a:spcPct val="90000"/>
              </a:lnSpc>
              <a:buFont typeface="Arial" panose="020B0604020202020204" pitchFamily="34" charset="0"/>
              <a:buChar char="•"/>
            </a:pPr>
            <a:r>
              <a:rPr lang="en-US" dirty="0"/>
              <a:t>Univariate Analysis</a:t>
            </a:r>
          </a:p>
          <a:p>
            <a:pPr indent="-228600" algn="l">
              <a:lnSpc>
                <a:spcPct val="90000"/>
              </a:lnSpc>
              <a:buFont typeface="Arial" panose="020B0604020202020204" pitchFamily="34" charset="0"/>
              <a:buChar char="•"/>
            </a:pPr>
            <a:r>
              <a:rPr lang="en-US" dirty="0"/>
              <a:t>Bivariate Analysis</a:t>
            </a:r>
          </a:p>
          <a:p>
            <a:pPr marL="0" marR="0" lvl="0" indent="-228600" algn="l" defTabSz="914400" rtl="0" eaLnBrk="1" fontAlgn="auto" latinLnBrk="0" hangingPunct="1">
              <a:lnSpc>
                <a:spcPct val="90000"/>
              </a:lnSpc>
              <a:spcBef>
                <a:spcPts val="1000"/>
              </a:spcBef>
              <a:spcAft>
                <a:spcPts val="0"/>
              </a:spcAft>
              <a:buClrTx/>
              <a:buSzPct val="70000"/>
              <a:buFont typeface="Arial" panose="020B0604020202020204" pitchFamily="34" charset="0"/>
              <a:buChar char="•"/>
              <a:tabLst/>
              <a:defRPr/>
            </a:pPr>
            <a:r>
              <a:rPr lang="en-US" dirty="0">
                <a:solidFill>
                  <a:srgbClr val="362441"/>
                </a:solidFill>
                <a:latin typeface="Goudy Old Style"/>
              </a:rPr>
              <a:t>Multi</a:t>
            </a:r>
            <a:r>
              <a:rPr kumimoji="0" lang="en-US" sz="2400" b="0" i="1" u="none" strike="noStrike" kern="1200" cap="none" spc="0" normalizeH="0" baseline="0" noProof="0" dirty="0">
                <a:ln>
                  <a:noFill/>
                </a:ln>
                <a:solidFill>
                  <a:srgbClr val="362441"/>
                </a:solidFill>
                <a:effectLst/>
                <a:uLnTx/>
                <a:uFillTx/>
                <a:latin typeface="Goudy Old Style"/>
                <a:ea typeface="+mn-ea"/>
                <a:cs typeface="+mn-cs"/>
              </a:rPr>
              <a:t>variate Analysis</a:t>
            </a:r>
            <a:endParaRPr lang="en-US" dirty="0">
              <a:solidFill>
                <a:srgbClr val="FFFFFF"/>
              </a:solidFill>
              <a:latin typeface="Gill Sans MT"/>
            </a:endParaRPr>
          </a:p>
          <a:p>
            <a:pPr indent="-228600" algn="l">
              <a:lnSpc>
                <a:spcPct val="90000"/>
              </a:lnSpc>
              <a:buFont typeface="Arial" panose="020B0604020202020204" pitchFamily="34" charset="0"/>
              <a:buChar char="•"/>
            </a:pPr>
            <a:r>
              <a:rPr lang="en-US" dirty="0"/>
              <a:t>Feature Analysis</a:t>
            </a:r>
          </a:p>
          <a:p>
            <a:pPr algn="l">
              <a:lnSpc>
                <a:spcPct val="90000"/>
              </a:lnSpc>
            </a:pPr>
            <a:r>
              <a:rPr lang="en-US" b="1" dirty="0"/>
              <a:t>Model building</a:t>
            </a:r>
          </a:p>
          <a:p>
            <a:pPr indent="-228600" algn="l">
              <a:lnSpc>
                <a:spcPct val="90000"/>
              </a:lnSpc>
              <a:buFont typeface="Arial" panose="020B0604020202020204" pitchFamily="34" charset="0"/>
              <a:buChar char="•"/>
            </a:pPr>
            <a:endParaRPr lang="en-US" dirty="0"/>
          </a:p>
        </p:txBody>
      </p:sp>
      <mc:AlternateContent xmlns:mc="http://schemas.openxmlformats.org/markup-compatibility/2006">
        <mc:Choice xmlns:am3d="http://schemas.microsoft.com/office/drawing/2017/model3d" Requires="am3d">
          <p:graphicFrame>
            <p:nvGraphicFramePr>
              <p:cNvPr id="4" name="3D Model 3" descr="Number Wheel">
                <a:extLst>
                  <a:ext uri="{FF2B5EF4-FFF2-40B4-BE49-F238E27FC236}">
                    <a16:creationId xmlns:a16="http://schemas.microsoft.com/office/drawing/2014/main" id="{52B3A19C-5B0C-F71C-F3FF-7F8AC6378989}"/>
                  </a:ext>
                </a:extLst>
              </p:cNvPr>
              <p:cNvGraphicFramePr>
                <a:graphicFrameLocks noChangeAspect="1"/>
              </p:cNvGraphicFramePr>
              <p:nvPr>
                <p:extLst>
                  <p:ext uri="{D42A27DB-BD31-4B8C-83A1-F6EECF244321}">
                    <p14:modId xmlns:p14="http://schemas.microsoft.com/office/powerpoint/2010/main" val="4372965"/>
                  </p:ext>
                </p:extLst>
              </p:nvPr>
            </p:nvGraphicFramePr>
            <p:xfrm>
              <a:off x="7342903" y="1206965"/>
              <a:ext cx="4310269" cy="4444069"/>
            </p:xfrm>
            <a:graphic>
              <a:graphicData uri="http://schemas.microsoft.com/office/drawing/2017/model3d">
                <am3d:model3d r:embed="rId2">
                  <am3d:spPr>
                    <a:xfrm>
                      <a:off x="0" y="0"/>
                      <a:ext cx="4310269" cy="4444069"/>
                    </a:xfrm>
                    <a:prstGeom prst="rect">
                      <a:avLst/>
                    </a:prstGeom>
                  </am3d:spPr>
                  <am3d:camera>
                    <am3d:pos x="0" y="0" z="68529049"/>
                    <am3d:up dx="0" dy="36000000" dz="0"/>
                    <am3d:lookAt x="0" y="0" z="0"/>
                    <am3d:perspective fov="2700000"/>
                  </am3d:camera>
                  <am3d:trans>
                    <am3d:meterPerModelUnit n="18203" d="1000000"/>
                    <am3d:preTrans dx="84835524" dy="-6303967" dz="-8967285"/>
                    <am3d:scale>
                      <am3d:sx n="1000000" d="1000000"/>
                      <am3d:sy n="1000000" d="1000000"/>
                      <am3d:sz n="1000000" d="1000000"/>
                    </am3d:scale>
                    <am3d:rot ax="5004102" ay="144667" az="1199084"/>
                    <am3d:postTrans dx="0" dy="0" dz="0"/>
                  </am3d:trans>
                  <am3d:raster rName="Office3DRenderer" rVer="16.0.8326">
                    <am3d:blip r:embed="rId3"/>
                  </am3d:raster>
                  <am3d:objViewport viewportSz="67377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Number Wheel">
                <a:extLst>
                  <a:ext uri="{FF2B5EF4-FFF2-40B4-BE49-F238E27FC236}">
                    <a16:creationId xmlns:a16="http://schemas.microsoft.com/office/drawing/2014/main" id="{52B3A19C-5B0C-F71C-F3FF-7F8AC6378989}"/>
                  </a:ext>
                </a:extLst>
              </p:cNvPr>
              <p:cNvPicPr>
                <a:picLocks noGrp="1" noRot="1" noChangeAspect="1" noMove="1" noResize="1" noEditPoints="1" noAdjustHandles="1" noChangeArrowheads="1" noChangeShapeType="1" noCrop="1"/>
              </p:cNvPicPr>
              <p:nvPr/>
            </p:nvPicPr>
            <p:blipFill>
              <a:blip r:embed="rId3"/>
              <a:stretch>
                <a:fillRect/>
              </a:stretch>
            </p:blipFill>
            <p:spPr>
              <a:xfrm>
                <a:off x="7342903" y="1206965"/>
                <a:ext cx="4310269" cy="4444069"/>
              </a:xfrm>
              <a:prstGeom prst="rect">
                <a:avLst/>
              </a:prstGeom>
            </p:spPr>
          </p:pic>
        </mc:Fallback>
      </mc:AlternateContent>
    </p:spTree>
    <p:extLst>
      <p:ext uri="{BB962C8B-B14F-4D97-AF65-F5344CB8AC3E}">
        <p14:creationId xmlns:p14="http://schemas.microsoft.com/office/powerpoint/2010/main" val="391443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mph" presetSubtype="2" fill="hold" nodeType="withEffect">
                                  <p:stCondLst>
                                    <p:cond delay="0"/>
                                  </p:stCondLst>
                                  <p:childTnLst>
                                    <p:anim calcmode="lin" valueType="num">
                                      <p:cBhvr additive="sum">
                                        <p:cTn id="6" dur="2000" fill="hold"/>
                                        <p:tgtEl>
                                          <p:spTgt spid="4"/>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4"/>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4"/>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4"/>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4"/>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55">
            <a:extLst>
              <a:ext uri="{FF2B5EF4-FFF2-40B4-BE49-F238E27FC236}">
                <a16:creationId xmlns:a16="http://schemas.microsoft.com/office/drawing/2014/main" id="{FE159530-DCF3-4A55-A165-60D619F19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a:ea typeface="+mn-ea"/>
              <a:cs typeface="+mn-cs"/>
            </a:endParaRPr>
          </a:p>
        </p:txBody>
      </p:sp>
      <p:sp>
        <p:nvSpPr>
          <p:cNvPr id="74" name="Rectangle 57">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67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a:ea typeface="+mn-ea"/>
              <a:cs typeface="+mn-cs"/>
            </a:endParaRPr>
          </a:p>
        </p:txBody>
      </p:sp>
      <p:sp>
        <p:nvSpPr>
          <p:cNvPr id="2" name="Title 1">
            <a:extLst>
              <a:ext uri="{FF2B5EF4-FFF2-40B4-BE49-F238E27FC236}">
                <a16:creationId xmlns:a16="http://schemas.microsoft.com/office/drawing/2014/main" id="{66A587CB-AB6C-2062-65C6-EA0C5B9FB5FF}"/>
              </a:ext>
            </a:extLst>
          </p:cNvPr>
          <p:cNvSpPr>
            <a:spLocks noGrp="1"/>
          </p:cNvSpPr>
          <p:nvPr>
            <p:ph type="title"/>
          </p:nvPr>
        </p:nvSpPr>
        <p:spPr>
          <a:xfrm>
            <a:off x="137652" y="605496"/>
            <a:ext cx="3824747" cy="1390452"/>
          </a:xfr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fontScale="90000"/>
          </a:bodyPr>
          <a:lstStyle/>
          <a:p>
            <a:pPr algn="ctr"/>
            <a:br>
              <a:rPr lang="en-IN" sz="3200" dirty="0"/>
            </a:br>
            <a:br>
              <a:rPr lang="en-IN" sz="3200" dirty="0"/>
            </a:br>
            <a:r>
              <a:rPr lang="en-IN" sz="3200" dirty="0"/>
              <a:t>Loading and Reading Data</a:t>
            </a:r>
            <a:br>
              <a:rPr lang="en-US" sz="3200" dirty="0"/>
            </a:br>
            <a:br>
              <a:rPr lang="en-US" kern="1200" cap="all" spc="300" baseline="0" dirty="0">
                <a:latin typeface="+mj-lt"/>
                <a:ea typeface="+mj-ea"/>
                <a:cs typeface="+mj-cs"/>
              </a:rPr>
            </a:br>
            <a:endParaRPr lang="en-US" kern="1200" cap="all" spc="300" baseline="0" dirty="0">
              <a:latin typeface="+mj-lt"/>
              <a:ea typeface="+mj-ea"/>
              <a:cs typeface="+mj-cs"/>
            </a:endParaRPr>
          </a:p>
        </p:txBody>
      </p:sp>
      <p:pic>
        <p:nvPicPr>
          <p:cNvPr id="6" name="Picture 5">
            <a:extLst>
              <a:ext uri="{FF2B5EF4-FFF2-40B4-BE49-F238E27FC236}">
                <a16:creationId xmlns:a16="http://schemas.microsoft.com/office/drawing/2014/main" id="{936D1B0C-045D-54F3-43B3-FDB5D0B580B4}"/>
              </a:ext>
            </a:extLst>
          </p:cNvPr>
          <p:cNvPicPr>
            <a:picLocks noChangeAspect="1"/>
          </p:cNvPicPr>
          <p:nvPr/>
        </p:nvPicPr>
        <p:blipFill>
          <a:blip r:embed="rId2"/>
          <a:stretch>
            <a:fillRect/>
          </a:stretch>
        </p:blipFill>
        <p:spPr>
          <a:xfrm>
            <a:off x="4404852" y="39328"/>
            <a:ext cx="7207045" cy="6621812"/>
          </a:xfrm>
          <a:prstGeom prst="rect">
            <a:avLst/>
          </a:prstGeom>
        </p:spPr>
      </p:pic>
      <p:graphicFrame>
        <p:nvGraphicFramePr>
          <p:cNvPr id="4" name="Diagram 3">
            <a:extLst>
              <a:ext uri="{FF2B5EF4-FFF2-40B4-BE49-F238E27FC236}">
                <a16:creationId xmlns:a16="http://schemas.microsoft.com/office/drawing/2014/main" id="{4A7AF873-2984-F45E-88CB-727D0DF1A862}"/>
              </a:ext>
            </a:extLst>
          </p:cNvPr>
          <p:cNvGraphicFramePr/>
          <p:nvPr>
            <p:extLst>
              <p:ext uri="{D42A27DB-BD31-4B8C-83A1-F6EECF244321}">
                <p14:modId xmlns:p14="http://schemas.microsoft.com/office/powerpoint/2010/main" val="2217217065"/>
              </p:ext>
            </p:extLst>
          </p:nvPr>
        </p:nvGraphicFramePr>
        <p:xfrm>
          <a:off x="137650" y="3161071"/>
          <a:ext cx="3824749" cy="16346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Diagram 9">
            <a:extLst>
              <a:ext uri="{FF2B5EF4-FFF2-40B4-BE49-F238E27FC236}">
                <a16:creationId xmlns:a16="http://schemas.microsoft.com/office/drawing/2014/main" id="{F5E4C575-DA28-DD48-A80B-28560A2E199B}"/>
              </a:ext>
            </a:extLst>
          </p:cNvPr>
          <p:cNvGraphicFramePr/>
          <p:nvPr>
            <p:extLst>
              <p:ext uri="{D42A27DB-BD31-4B8C-83A1-F6EECF244321}">
                <p14:modId xmlns:p14="http://schemas.microsoft.com/office/powerpoint/2010/main" val="106477225"/>
              </p:ext>
            </p:extLst>
          </p:nvPr>
        </p:nvGraphicFramePr>
        <p:xfrm>
          <a:off x="288207" y="4156479"/>
          <a:ext cx="3500286" cy="47205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8" name="Picture 7" descr="A picture containing logo&#10;&#10;Description automatically generated">
            <a:extLst>
              <a:ext uri="{FF2B5EF4-FFF2-40B4-BE49-F238E27FC236}">
                <a16:creationId xmlns:a16="http://schemas.microsoft.com/office/drawing/2014/main" id="{42A6841B-9F87-A775-711B-813DB07FFE6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655585" y="1445342"/>
            <a:ext cx="1425370" cy="1425370"/>
          </a:xfrm>
          <a:prstGeom prst="rect">
            <a:avLst/>
          </a:prstGeom>
        </p:spPr>
      </p:pic>
    </p:spTree>
    <p:extLst>
      <p:ext uri="{BB962C8B-B14F-4D97-AF65-F5344CB8AC3E}">
        <p14:creationId xmlns:p14="http://schemas.microsoft.com/office/powerpoint/2010/main" val="2704743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80">
            <a:extLst>
              <a:ext uri="{FF2B5EF4-FFF2-40B4-BE49-F238E27FC236}">
                <a16:creationId xmlns:a16="http://schemas.microsoft.com/office/drawing/2014/main" id="{C4D50C41-5487-4C6D-B233-2DC613D05C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82">
            <a:extLst>
              <a:ext uri="{FF2B5EF4-FFF2-40B4-BE49-F238E27FC236}">
                <a16:creationId xmlns:a16="http://schemas.microsoft.com/office/drawing/2014/main" id="{C2794E3E-966D-43D0-B426-D33988B92C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076700"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A587CB-AB6C-2062-65C6-EA0C5B9FB5FF}"/>
              </a:ext>
            </a:extLst>
          </p:cNvPr>
          <p:cNvSpPr>
            <a:spLocks noGrp="1"/>
          </p:cNvSpPr>
          <p:nvPr>
            <p:ph type="title"/>
          </p:nvPr>
        </p:nvSpPr>
        <p:spPr>
          <a:xfrm>
            <a:off x="2659407" y="-36291"/>
            <a:ext cx="7084033" cy="920211"/>
          </a:xfr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p>
            <a:pPr algn="ctr"/>
            <a:r>
              <a:rPr lang="en-IN" sz="2500"/>
              <a:t>Data Description</a:t>
            </a:r>
            <a:br>
              <a:rPr lang="en-US" sz="2500" kern="1200" cap="all" spc="300" baseline="0">
                <a:latin typeface="+mj-lt"/>
                <a:ea typeface="+mj-ea"/>
                <a:cs typeface="+mj-cs"/>
              </a:rPr>
            </a:br>
            <a:endParaRPr lang="en-US" sz="2500" kern="1200" cap="all" spc="300" baseline="0">
              <a:latin typeface="+mj-lt"/>
              <a:ea typeface="+mj-ea"/>
              <a:cs typeface="+mj-cs"/>
            </a:endParaRPr>
          </a:p>
        </p:txBody>
      </p:sp>
      <p:pic>
        <p:nvPicPr>
          <p:cNvPr id="9" name="Picture 8">
            <a:extLst>
              <a:ext uri="{FF2B5EF4-FFF2-40B4-BE49-F238E27FC236}">
                <a16:creationId xmlns:a16="http://schemas.microsoft.com/office/drawing/2014/main" id="{41A14EC6-70E6-4CBC-EC8D-C35B700D44F8}"/>
              </a:ext>
            </a:extLst>
          </p:cNvPr>
          <p:cNvPicPr>
            <a:picLocks noChangeAspect="1"/>
          </p:cNvPicPr>
          <p:nvPr/>
        </p:nvPicPr>
        <p:blipFill>
          <a:blip r:embed="rId2"/>
          <a:stretch>
            <a:fillRect/>
          </a:stretch>
        </p:blipFill>
        <p:spPr>
          <a:xfrm>
            <a:off x="0" y="2821485"/>
            <a:ext cx="7720202" cy="3918001"/>
          </a:xfrm>
          <a:prstGeom prst="rect">
            <a:avLst/>
          </a:prstGeom>
        </p:spPr>
      </p:pic>
      <p:pic>
        <p:nvPicPr>
          <p:cNvPr id="10" name="Content Placeholder 4">
            <a:extLst>
              <a:ext uri="{FF2B5EF4-FFF2-40B4-BE49-F238E27FC236}">
                <a16:creationId xmlns:a16="http://schemas.microsoft.com/office/drawing/2014/main" id="{028E1E98-E756-C8F7-11A7-4F4C59E1D33C}"/>
              </a:ext>
            </a:extLst>
          </p:cNvPr>
          <p:cNvPicPr>
            <a:picLocks noChangeAspect="1"/>
          </p:cNvPicPr>
          <p:nvPr/>
        </p:nvPicPr>
        <p:blipFill>
          <a:blip r:embed="rId3"/>
          <a:stretch>
            <a:fillRect/>
          </a:stretch>
        </p:blipFill>
        <p:spPr>
          <a:xfrm>
            <a:off x="4076700" y="1038623"/>
            <a:ext cx="8096426" cy="2388444"/>
          </a:xfrm>
          <a:prstGeom prst="rect">
            <a:avLst/>
          </a:prstGeom>
        </p:spPr>
      </p:pic>
      <p:sp>
        <p:nvSpPr>
          <p:cNvPr id="22" name="Rectangle 21">
            <a:extLst>
              <a:ext uri="{FF2B5EF4-FFF2-40B4-BE49-F238E27FC236}">
                <a16:creationId xmlns:a16="http://schemas.microsoft.com/office/drawing/2014/main" id="{DE8DA2D3-B50B-06BC-C120-485D1C3EB3CC}"/>
              </a:ext>
            </a:extLst>
          </p:cNvPr>
          <p:cNvSpPr/>
          <p:nvPr/>
        </p:nvSpPr>
        <p:spPr>
          <a:xfrm>
            <a:off x="4149213" y="2123768"/>
            <a:ext cx="7647689" cy="1219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A35447D3-F863-6DC1-95AB-8CA25FA0D3AA}"/>
              </a:ext>
            </a:extLst>
          </p:cNvPr>
          <p:cNvSpPr/>
          <p:nvPr/>
        </p:nvSpPr>
        <p:spPr>
          <a:xfrm>
            <a:off x="940" y="6332809"/>
            <a:ext cx="6636774" cy="3857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 name="Group 2">
            <a:extLst>
              <a:ext uri="{FF2B5EF4-FFF2-40B4-BE49-F238E27FC236}">
                <a16:creationId xmlns:a16="http://schemas.microsoft.com/office/drawing/2014/main" id="{015A31DE-1DA6-F3F1-6309-40E5FCDB60EA}"/>
              </a:ext>
            </a:extLst>
          </p:cNvPr>
          <p:cNvGrpSpPr/>
          <p:nvPr/>
        </p:nvGrpSpPr>
        <p:grpSpPr>
          <a:xfrm>
            <a:off x="1989848" y="1049405"/>
            <a:ext cx="2067978" cy="1662752"/>
            <a:chOff x="553908" y="2991"/>
            <a:chExt cx="3204442" cy="3204442"/>
          </a:xfrm>
          <a:scene3d>
            <a:camera prst="orthographicFront"/>
            <a:lightRig rig="flat" dir="t"/>
          </a:scene3d>
        </p:grpSpPr>
        <p:sp>
          <p:nvSpPr>
            <p:cNvPr id="4" name="Oval 3">
              <a:extLst>
                <a:ext uri="{FF2B5EF4-FFF2-40B4-BE49-F238E27FC236}">
                  <a16:creationId xmlns:a16="http://schemas.microsoft.com/office/drawing/2014/main" id="{813C8958-FD0A-1E9E-A8A2-967D58C42133}"/>
                </a:ext>
              </a:extLst>
            </p:cNvPr>
            <p:cNvSpPr/>
            <p:nvPr/>
          </p:nvSpPr>
          <p:spPr>
            <a:xfrm>
              <a:off x="553908" y="2991"/>
              <a:ext cx="3204442" cy="3204442"/>
            </a:xfrm>
            <a:prstGeom prst="ellipse">
              <a:avLst/>
            </a:prstGeom>
            <a:sp3d prstMaterial="plastic">
              <a:bevelT w="120900" h="88900"/>
              <a:bevelB w="88900" h="31750" prst="angle"/>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5" name="Oval 4">
              <a:extLst>
                <a:ext uri="{FF2B5EF4-FFF2-40B4-BE49-F238E27FC236}">
                  <a16:creationId xmlns:a16="http://schemas.microsoft.com/office/drawing/2014/main" id="{5E1102AB-D4E3-930B-8531-F012C2F95F00}"/>
                </a:ext>
              </a:extLst>
            </p:cNvPr>
            <p:cNvSpPr txBox="1"/>
            <p:nvPr/>
          </p:nvSpPr>
          <p:spPr>
            <a:xfrm>
              <a:off x="993639" y="489761"/>
              <a:ext cx="2586403" cy="226588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r>
                <a:rPr lang="en-IN" sz="2000" b="1" dirty="0"/>
                <a:t>Dimension </a:t>
              </a:r>
            </a:p>
            <a:p>
              <a:r>
                <a:rPr lang="en-IN" sz="2000" b="1" dirty="0"/>
                <a:t>      of Data </a:t>
              </a:r>
            </a:p>
          </p:txBody>
        </p:sp>
      </p:grpSp>
      <p:pic>
        <p:nvPicPr>
          <p:cNvPr id="28" name="Picture 27">
            <a:extLst>
              <a:ext uri="{FF2B5EF4-FFF2-40B4-BE49-F238E27FC236}">
                <a16:creationId xmlns:a16="http://schemas.microsoft.com/office/drawing/2014/main" id="{8BE0A4B5-D87B-4536-0C30-ABD44A5760BD}"/>
              </a:ext>
            </a:extLst>
          </p:cNvPr>
          <p:cNvPicPr>
            <a:picLocks noChangeAspect="1"/>
          </p:cNvPicPr>
          <p:nvPr/>
        </p:nvPicPr>
        <p:blipFill>
          <a:blip r:embed="rId4"/>
          <a:stretch>
            <a:fillRect/>
          </a:stretch>
        </p:blipFill>
        <p:spPr>
          <a:xfrm>
            <a:off x="3860101" y="3645723"/>
            <a:ext cx="2857241" cy="2602829"/>
          </a:xfrm>
          <a:prstGeom prst="rect">
            <a:avLst/>
          </a:prstGeom>
        </p:spPr>
      </p:pic>
      <p:pic>
        <p:nvPicPr>
          <p:cNvPr id="30" name="Picture 29">
            <a:extLst>
              <a:ext uri="{FF2B5EF4-FFF2-40B4-BE49-F238E27FC236}">
                <a16:creationId xmlns:a16="http://schemas.microsoft.com/office/drawing/2014/main" id="{89A5B3D7-4FD1-5DF5-9955-3AF8A0E80B3F}"/>
              </a:ext>
            </a:extLst>
          </p:cNvPr>
          <p:cNvPicPr>
            <a:picLocks noChangeAspect="1"/>
          </p:cNvPicPr>
          <p:nvPr/>
        </p:nvPicPr>
        <p:blipFill rotWithShape="1">
          <a:blip r:embed="rId5">
            <a:extLst>
              <a:ext uri="{28A0092B-C50C-407E-A947-70E740481C1C}">
                <a14:useLocalDpi xmlns:a14="http://schemas.microsoft.com/office/drawing/2010/main" val="0"/>
              </a:ext>
            </a:extLst>
          </a:blip>
          <a:srcRect t="2" b="23129"/>
          <a:stretch/>
        </p:blipFill>
        <p:spPr>
          <a:xfrm>
            <a:off x="8054025" y="3581770"/>
            <a:ext cx="3378829" cy="2960406"/>
          </a:xfrm>
          <a:prstGeom prst="rect">
            <a:avLst/>
          </a:prstGeom>
        </p:spPr>
      </p:pic>
    </p:spTree>
    <p:extLst>
      <p:ext uri="{BB962C8B-B14F-4D97-AF65-F5344CB8AC3E}">
        <p14:creationId xmlns:p14="http://schemas.microsoft.com/office/powerpoint/2010/main" val="1005085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55">
            <a:extLst>
              <a:ext uri="{FF2B5EF4-FFF2-40B4-BE49-F238E27FC236}">
                <a16:creationId xmlns:a16="http://schemas.microsoft.com/office/drawing/2014/main" id="{FE159530-DCF3-4A55-A165-60D619F19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a:ea typeface="+mn-ea"/>
              <a:cs typeface="+mn-cs"/>
            </a:endParaRPr>
          </a:p>
        </p:txBody>
      </p:sp>
      <p:sp>
        <p:nvSpPr>
          <p:cNvPr id="74" name="Rectangle 57">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67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a:ea typeface="+mn-ea"/>
              <a:cs typeface="+mn-cs"/>
            </a:endParaRPr>
          </a:p>
        </p:txBody>
      </p:sp>
      <p:sp>
        <p:nvSpPr>
          <p:cNvPr id="2" name="Title 1">
            <a:extLst>
              <a:ext uri="{FF2B5EF4-FFF2-40B4-BE49-F238E27FC236}">
                <a16:creationId xmlns:a16="http://schemas.microsoft.com/office/drawing/2014/main" id="{66A587CB-AB6C-2062-65C6-EA0C5B9FB5FF}"/>
              </a:ext>
            </a:extLst>
          </p:cNvPr>
          <p:cNvSpPr>
            <a:spLocks noGrp="1"/>
          </p:cNvSpPr>
          <p:nvPr>
            <p:ph type="title"/>
          </p:nvPr>
        </p:nvSpPr>
        <p:spPr>
          <a:xfrm>
            <a:off x="57150" y="1976284"/>
            <a:ext cx="3962399" cy="1730477"/>
          </a:xfr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fontScale="90000"/>
          </a:bodyPr>
          <a:lstStyle/>
          <a:p>
            <a:pPr algn="ctr"/>
            <a:br>
              <a:rPr lang="en-IN" sz="3200" dirty="0"/>
            </a:br>
            <a:br>
              <a:rPr lang="en-IN" sz="3200" dirty="0"/>
            </a:br>
            <a:r>
              <a:rPr lang="en-IN" dirty="0"/>
              <a:t>Determining Categorical and Qualitative data</a:t>
            </a:r>
            <a:br>
              <a:rPr lang="en-US" sz="3200" dirty="0"/>
            </a:br>
            <a:br>
              <a:rPr lang="en-US" kern="1200" cap="all" spc="300" baseline="0" dirty="0">
                <a:latin typeface="+mj-lt"/>
                <a:ea typeface="+mj-ea"/>
                <a:cs typeface="+mj-cs"/>
              </a:rPr>
            </a:br>
            <a:endParaRPr lang="en-US" kern="1200" cap="all" spc="300" baseline="0" dirty="0">
              <a:latin typeface="+mj-lt"/>
              <a:ea typeface="+mj-ea"/>
              <a:cs typeface="+mj-cs"/>
            </a:endParaRPr>
          </a:p>
        </p:txBody>
      </p:sp>
      <p:pic>
        <p:nvPicPr>
          <p:cNvPr id="3" name="Content Placeholder 4">
            <a:extLst>
              <a:ext uri="{FF2B5EF4-FFF2-40B4-BE49-F238E27FC236}">
                <a16:creationId xmlns:a16="http://schemas.microsoft.com/office/drawing/2014/main" id="{DBC38C01-BDC0-A291-DA00-187F6CD0113D}"/>
              </a:ext>
            </a:extLst>
          </p:cNvPr>
          <p:cNvPicPr>
            <a:picLocks noGrp="1" noChangeAspect="1"/>
          </p:cNvPicPr>
          <p:nvPr>
            <p:ph idx="1"/>
          </p:nvPr>
        </p:nvPicPr>
        <p:blipFill>
          <a:blip r:embed="rId2"/>
          <a:stretch>
            <a:fillRect/>
          </a:stretch>
        </p:blipFill>
        <p:spPr>
          <a:xfrm>
            <a:off x="4165190" y="1211825"/>
            <a:ext cx="8318008" cy="4434350"/>
          </a:xfrm>
        </p:spPr>
      </p:pic>
      <p:sp>
        <p:nvSpPr>
          <p:cNvPr id="5" name="Rectangle 4">
            <a:extLst>
              <a:ext uri="{FF2B5EF4-FFF2-40B4-BE49-F238E27FC236}">
                <a16:creationId xmlns:a16="http://schemas.microsoft.com/office/drawing/2014/main" id="{D6AC24AF-E7AD-0EF2-E647-4D9CED65EA99}"/>
              </a:ext>
            </a:extLst>
          </p:cNvPr>
          <p:cNvSpPr/>
          <p:nvPr/>
        </p:nvSpPr>
        <p:spPr>
          <a:xfrm>
            <a:off x="4076700" y="4159046"/>
            <a:ext cx="5096797" cy="16419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10D67321-4204-F725-FEBD-9C5FE16C07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2412" y="761080"/>
            <a:ext cx="2472504" cy="2472504"/>
          </a:xfrm>
          <a:prstGeom prst="rect">
            <a:avLst/>
          </a:prstGeom>
        </p:spPr>
      </p:pic>
    </p:spTree>
    <p:extLst>
      <p:ext uri="{BB962C8B-B14F-4D97-AF65-F5344CB8AC3E}">
        <p14:creationId xmlns:p14="http://schemas.microsoft.com/office/powerpoint/2010/main" val="1639259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80">
            <a:extLst>
              <a:ext uri="{FF2B5EF4-FFF2-40B4-BE49-F238E27FC236}">
                <a16:creationId xmlns:a16="http://schemas.microsoft.com/office/drawing/2014/main" id="{5A8AC3CD-ED4E-47B5-A42A-F32B90340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82">
            <a:extLst>
              <a:ext uri="{FF2B5EF4-FFF2-40B4-BE49-F238E27FC236}">
                <a16:creationId xmlns:a16="http://schemas.microsoft.com/office/drawing/2014/main" id="{AB9DFAC8-424C-49EA-AC8A-002889678F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762500"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6CACA7BA-CB8B-B493-9B29-8C7E4699CD4A}"/>
              </a:ext>
            </a:extLst>
          </p:cNvPr>
          <p:cNvSpPr txBox="1">
            <a:spLocks/>
          </p:cNvSpPr>
          <p:nvPr/>
        </p:nvSpPr>
        <p:spPr>
          <a:xfrm>
            <a:off x="42313" y="187428"/>
            <a:ext cx="4677873" cy="232901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spc="300" baseline="0">
                <a:solidFill>
                  <a:schemeClr val="tx2"/>
                </a:solidFill>
                <a:latin typeface="+mj-lt"/>
                <a:ea typeface="+mj-ea"/>
                <a:cs typeface="+mj-cs"/>
              </a:defRPr>
            </a:lvl1pPr>
          </a:lstStyle>
          <a:p>
            <a:pPr>
              <a:spcAft>
                <a:spcPts val="600"/>
              </a:spcAft>
            </a:pPr>
            <a:r>
              <a:rPr lang="en-US" sz="2900" b="1" dirty="0">
                <a:solidFill>
                  <a:schemeClr val="dk1"/>
                </a:solidFill>
              </a:rPr>
              <a:t>Summary statistics for Quantitative data</a:t>
            </a:r>
          </a:p>
        </p:txBody>
      </p:sp>
      <p:pic>
        <p:nvPicPr>
          <p:cNvPr id="9" name="Content Placeholder 4">
            <a:extLst>
              <a:ext uri="{FF2B5EF4-FFF2-40B4-BE49-F238E27FC236}">
                <a16:creationId xmlns:a16="http://schemas.microsoft.com/office/drawing/2014/main" id="{0706884A-C5F9-DB9E-0315-806F0F18B4FC}"/>
              </a:ext>
            </a:extLst>
          </p:cNvPr>
          <p:cNvPicPr>
            <a:picLocks noChangeAspect="1"/>
          </p:cNvPicPr>
          <p:nvPr/>
        </p:nvPicPr>
        <p:blipFill rotWithShape="1">
          <a:blip r:embed="rId2"/>
          <a:srcRect l="1843" r="17024" b="-3"/>
          <a:stretch/>
        </p:blipFill>
        <p:spPr>
          <a:xfrm>
            <a:off x="4950667" y="65577"/>
            <a:ext cx="5871339" cy="5212315"/>
          </a:xfrm>
          <a:prstGeom prst="rect">
            <a:avLst/>
          </a:prstGeom>
        </p:spPr>
      </p:pic>
      <p:pic>
        <p:nvPicPr>
          <p:cNvPr id="8" name="Picture 7" descr="A picture containing chart&#10;&#10;Description automatically generated">
            <a:extLst>
              <a:ext uri="{FF2B5EF4-FFF2-40B4-BE49-F238E27FC236}">
                <a16:creationId xmlns:a16="http://schemas.microsoft.com/office/drawing/2014/main" id="{C4A41F27-3300-C55B-1418-CC0AC698ECE6}"/>
              </a:ext>
            </a:extLst>
          </p:cNvPr>
          <p:cNvPicPr>
            <a:picLocks noChangeAspect="1"/>
          </p:cNvPicPr>
          <p:nvPr/>
        </p:nvPicPr>
        <p:blipFill rotWithShape="1">
          <a:blip r:embed="rId3">
            <a:extLst>
              <a:ext uri="{28A0092B-C50C-407E-A947-70E740481C1C}">
                <a14:useLocalDpi xmlns:a14="http://schemas.microsoft.com/office/drawing/2010/main" val="0"/>
              </a:ext>
            </a:extLst>
          </a:blip>
          <a:srcRect t="24871" r="7013" b="7013"/>
          <a:stretch/>
        </p:blipFill>
        <p:spPr>
          <a:xfrm>
            <a:off x="9991286" y="5466080"/>
            <a:ext cx="2200714" cy="1146153"/>
          </a:xfrm>
          <a:prstGeom prst="rect">
            <a:avLst/>
          </a:prstGeom>
        </p:spPr>
      </p:pic>
      <p:sp>
        <p:nvSpPr>
          <p:cNvPr id="11" name="Rectangle 10">
            <a:extLst>
              <a:ext uri="{FF2B5EF4-FFF2-40B4-BE49-F238E27FC236}">
                <a16:creationId xmlns:a16="http://schemas.microsoft.com/office/drawing/2014/main" id="{B76F0B90-1631-B63D-A216-8593A0578297}"/>
              </a:ext>
            </a:extLst>
          </p:cNvPr>
          <p:cNvSpPr/>
          <p:nvPr/>
        </p:nvSpPr>
        <p:spPr>
          <a:xfrm>
            <a:off x="111624" y="3237858"/>
            <a:ext cx="4449300" cy="24997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just"/>
            <a:r>
              <a:rPr lang="en-US" sz="2000" dirty="0"/>
              <a:t>Summary statistics refer to a set of numerical measures that provide a concise summary of a dataset's main characteristics. These measures can be used to describe the central tendency, dispersion, and shape of a dataset.</a:t>
            </a:r>
          </a:p>
        </p:txBody>
      </p:sp>
    </p:spTree>
    <p:extLst>
      <p:ext uri="{BB962C8B-B14F-4D97-AF65-F5344CB8AC3E}">
        <p14:creationId xmlns:p14="http://schemas.microsoft.com/office/powerpoint/2010/main" val="3658148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55">
            <a:extLst>
              <a:ext uri="{FF2B5EF4-FFF2-40B4-BE49-F238E27FC236}">
                <a16:creationId xmlns:a16="http://schemas.microsoft.com/office/drawing/2014/main" id="{FE159530-DCF3-4A55-A165-60D619F19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57">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67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A587CB-AB6C-2062-65C6-EA0C5B9FB5FF}"/>
              </a:ext>
            </a:extLst>
          </p:cNvPr>
          <p:cNvSpPr>
            <a:spLocks noGrp="1"/>
          </p:cNvSpPr>
          <p:nvPr>
            <p:ph type="title"/>
          </p:nvPr>
        </p:nvSpPr>
        <p:spPr>
          <a:xfrm>
            <a:off x="71898" y="206793"/>
            <a:ext cx="3932903" cy="2055310"/>
          </a:xfr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fontScale="90000"/>
          </a:bodyPr>
          <a:lstStyle/>
          <a:p>
            <a:pPr algn="ctr"/>
            <a:r>
              <a:rPr lang="en-IN" sz="3200" b="1" dirty="0">
                <a:latin typeface="+mj-lt"/>
                <a:ea typeface="+mj-ea"/>
                <a:cs typeface="+mj-cs"/>
              </a:rPr>
              <a:t>Distribution of </a:t>
            </a:r>
            <a:br>
              <a:rPr lang="en-IN" sz="3200" b="1" dirty="0">
                <a:latin typeface="+mj-lt"/>
                <a:ea typeface="+mj-ea"/>
                <a:cs typeface="+mj-cs"/>
              </a:rPr>
            </a:br>
            <a:r>
              <a:rPr lang="en-IN" sz="3200" b="1" dirty="0">
                <a:latin typeface="+mj-lt"/>
                <a:ea typeface="+mj-ea"/>
                <a:cs typeface="+mj-cs"/>
              </a:rPr>
              <a:t>Numerical Data</a:t>
            </a:r>
            <a:br>
              <a:rPr lang="en-US" kern="1200" cap="all" spc="300" baseline="0" dirty="0">
                <a:latin typeface="+mj-lt"/>
                <a:ea typeface="+mj-ea"/>
                <a:cs typeface="+mj-cs"/>
              </a:rPr>
            </a:br>
            <a:endParaRPr lang="en-US" kern="1200" cap="all" spc="300" baseline="0" dirty="0">
              <a:latin typeface="+mj-lt"/>
              <a:ea typeface="+mj-ea"/>
              <a:cs typeface="+mj-cs"/>
            </a:endParaRPr>
          </a:p>
        </p:txBody>
      </p:sp>
      <p:pic>
        <p:nvPicPr>
          <p:cNvPr id="1026" name="Picture 2">
            <a:extLst>
              <a:ext uri="{FF2B5EF4-FFF2-40B4-BE49-F238E27FC236}">
                <a16:creationId xmlns:a16="http://schemas.microsoft.com/office/drawing/2014/main" id="{9BED784F-47EE-F2E4-6B98-75A31FE081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3430" y="271304"/>
            <a:ext cx="2820174" cy="24945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3E16875-219B-1634-ED04-ACD5A1166B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0972" y="2451798"/>
            <a:ext cx="3011225" cy="287398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49DA545-2DD0-DC16-014F-094668477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2745" y="4092117"/>
            <a:ext cx="2653777" cy="265377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23B5F973-A54B-7B4E-391C-10BC4B91D4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50794" y="3978492"/>
            <a:ext cx="2653777" cy="279359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E86031C9-BEB9-AE02-FE1C-2C934E8F09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69832" y="308345"/>
            <a:ext cx="2820174" cy="262361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2429AAB0-38A7-1998-BD9B-46C5FE52D7FA}"/>
              </a:ext>
            </a:extLst>
          </p:cNvPr>
          <p:cNvSpPr/>
          <p:nvPr/>
        </p:nvSpPr>
        <p:spPr>
          <a:xfrm>
            <a:off x="127709" y="2931958"/>
            <a:ext cx="3821279" cy="334883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just"/>
            <a:r>
              <a:rPr lang="en-US" sz="2000" b="1" dirty="0"/>
              <a:t>Inference:</a:t>
            </a:r>
          </a:p>
          <a:p>
            <a:pPr marL="342900" indent="-342900" algn="just">
              <a:buFont typeface="Arial" panose="020B0604020202020204" pitchFamily="34" charset="0"/>
              <a:buChar char="•"/>
            </a:pPr>
            <a:r>
              <a:rPr lang="en-US" sz="2000" b="1" dirty="0"/>
              <a:t>age</a:t>
            </a:r>
            <a:r>
              <a:rPr lang="en-US" sz="2000" dirty="0"/>
              <a:t> is skewed to the </a:t>
            </a:r>
            <a:r>
              <a:rPr lang="en-US" sz="2000" b="1" dirty="0"/>
              <a:t>left</a:t>
            </a:r>
            <a:r>
              <a:rPr lang="en-US" sz="2000" dirty="0"/>
              <a:t> with a skewness of -0.20 </a:t>
            </a:r>
          </a:p>
          <a:p>
            <a:pPr marL="342900" indent="-342900" algn="just">
              <a:buFont typeface="Arial" panose="020B0604020202020204" pitchFamily="34" charset="0"/>
              <a:buChar char="•"/>
            </a:pPr>
            <a:r>
              <a:rPr lang="en-US" sz="2000" b="1" dirty="0" err="1"/>
              <a:t>trtbps</a:t>
            </a:r>
            <a:r>
              <a:rPr lang="en-US" sz="2000" b="1" dirty="0"/>
              <a:t> </a:t>
            </a:r>
            <a:r>
              <a:rPr lang="en-US" sz="2000" dirty="0"/>
              <a:t>is skewed to the </a:t>
            </a:r>
            <a:r>
              <a:rPr lang="en-US" sz="2000" b="1" dirty="0"/>
              <a:t>right</a:t>
            </a:r>
            <a:r>
              <a:rPr lang="en-US" sz="2000" dirty="0"/>
              <a:t> with a skewness of 0.71 </a:t>
            </a:r>
          </a:p>
          <a:p>
            <a:pPr marL="342900" indent="-342900" algn="just">
              <a:buFont typeface="Arial" panose="020B0604020202020204" pitchFamily="34" charset="0"/>
              <a:buChar char="•"/>
            </a:pPr>
            <a:r>
              <a:rPr lang="en-US" sz="2000" b="1" dirty="0" err="1"/>
              <a:t>chol</a:t>
            </a:r>
            <a:r>
              <a:rPr lang="en-US" sz="2000" dirty="0"/>
              <a:t> is skewed to the </a:t>
            </a:r>
            <a:r>
              <a:rPr lang="en-US" sz="2000" b="1" dirty="0"/>
              <a:t>right</a:t>
            </a:r>
            <a:r>
              <a:rPr lang="en-US" sz="2000" dirty="0"/>
              <a:t> with a skewness of 1.14 </a:t>
            </a:r>
          </a:p>
          <a:p>
            <a:pPr marL="342900" indent="-342900" algn="just">
              <a:buFont typeface="Arial" panose="020B0604020202020204" pitchFamily="34" charset="0"/>
              <a:buChar char="•"/>
            </a:pPr>
            <a:r>
              <a:rPr lang="en-US" sz="2000" b="1" dirty="0" err="1"/>
              <a:t>thalachh</a:t>
            </a:r>
            <a:r>
              <a:rPr lang="en-US" sz="2000" dirty="0"/>
              <a:t> is skewed to the </a:t>
            </a:r>
            <a:r>
              <a:rPr lang="en-US" sz="2000" b="1" dirty="0"/>
              <a:t>left</a:t>
            </a:r>
            <a:r>
              <a:rPr lang="en-US" sz="2000" dirty="0"/>
              <a:t> with a skewness of -0.54 </a:t>
            </a:r>
          </a:p>
          <a:p>
            <a:pPr marL="342900" indent="-342900" algn="just">
              <a:buFont typeface="Arial" panose="020B0604020202020204" pitchFamily="34" charset="0"/>
              <a:buChar char="•"/>
            </a:pPr>
            <a:r>
              <a:rPr lang="en-US" sz="2000" b="1" dirty="0" err="1"/>
              <a:t>oldpeak</a:t>
            </a:r>
            <a:r>
              <a:rPr lang="en-US" sz="2000" dirty="0"/>
              <a:t> is skewed to the </a:t>
            </a:r>
            <a:r>
              <a:rPr lang="en-US" sz="2000" b="1" dirty="0"/>
              <a:t>right</a:t>
            </a:r>
            <a:r>
              <a:rPr lang="en-US" sz="2000" dirty="0"/>
              <a:t> with a skewness of 1.26</a:t>
            </a:r>
          </a:p>
        </p:txBody>
      </p:sp>
    </p:spTree>
    <p:extLst>
      <p:ext uri="{BB962C8B-B14F-4D97-AF65-F5344CB8AC3E}">
        <p14:creationId xmlns:p14="http://schemas.microsoft.com/office/powerpoint/2010/main" val="2274934820"/>
      </p:ext>
    </p:extLst>
  </p:cSld>
  <p:clrMapOvr>
    <a:masterClrMapping/>
  </p:clrMapOvr>
</p:sld>
</file>

<file path=ppt/theme/theme1.xml><?xml version="1.0" encoding="utf-8"?>
<a:theme xmlns:a="http://schemas.openxmlformats.org/drawingml/2006/main" name="ClassicFrameVTI">
  <a:themeElements>
    <a:clrScheme name="AnalogousFromDarkSeedLeftStep">
      <a:dk1>
        <a:srgbClr val="000000"/>
      </a:dk1>
      <a:lt1>
        <a:srgbClr val="FFFFFF"/>
      </a:lt1>
      <a:dk2>
        <a:srgbClr val="362441"/>
      </a:dk2>
      <a:lt2>
        <a:srgbClr val="E8E2E8"/>
      </a:lt2>
      <a:accent1>
        <a:srgbClr val="47B54A"/>
      </a:accent1>
      <a:accent2>
        <a:srgbClr val="69B13B"/>
      </a:accent2>
      <a:accent3>
        <a:srgbClr val="95A942"/>
      </a:accent3>
      <a:accent4>
        <a:srgbClr val="B1973B"/>
      </a:accent4>
      <a:accent5>
        <a:srgbClr val="C3784D"/>
      </a:accent5>
      <a:accent6>
        <a:srgbClr val="B13B41"/>
      </a:accent6>
      <a:hlink>
        <a:srgbClr val="AB7539"/>
      </a:hlink>
      <a:folHlink>
        <a:srgbClr val="7F7F7F"/>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98F6D0D3438AD45857C96FD56456922" ma:contentTypeVersion="6" ma:contentTypeDescription="Create a new document." ma:contentTypeScope="" ma:versionID="585104db6224598e0f42c4c33b7e60d0">
  <xsd:schema xmlns:xsd="http://www.w3.org/2001/XMLSchema" xmlns:xs="http://www.w3.org/2001/XMLSchema" xmlns:p="http://schemas.microsoft.com/office/2006/metadata/properties" xmlns:ns3="17f0407f-ba3e-4a07-80b2-6b9cdd2d1cf2" xmlns:ns4="2acf16a5-c63a-4cd0-9bd9-c9b15bc28eec" targetNamespace="http://schemas.microsoft.com/office/2006/metadata/properties" ma:root="true" ma:fieldsID="b0c5ac1f3c64c87cb1d7091fbea4358e" ns3:_="" ns4:_="">
    <xsd:import namespace="17f0407f-ba3e-4a07-80b2-6b9cdd2d1cf2"/>
    <xsd:import namespace="2acf16a5-c63a-4cd0-9bd9-c9b15bc28eec"/>
    <xsd:element name="properties">
      <xsd:complexType>
        <xsd:sequence>
          <xsd:element name="documentManagement">
            <xsd:complexType>
              <xsd:all>
                <xsd:element ref="ns3:MediaServiceMetadata" minOccurs="0"/>
                <xsd:element ref="ns3:MediaServiceFastMetadata" minOccurs="0"/>
                <xsd:element ref="ns3:_activity"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f0407f-ba3e-4a07-80b2-6b9cdd2d1c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acf16a5-c63a-4cd0-9bd9-c9b15bc28ee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17f0407f-ba3e-4a07-80b2-6b9cdd2d1cf2" xsi:nil="true"/>
  </documentManagement>
</p:properties>
</file>

<file path=customXml/itemProps1.xml><?xml version="1.0" encoding="utf-8"?>
<ds:datastoreItem xmlns:ds="http://schemas.openxmlformats.org/officeDocument/2006/customXml" ds:itemID="{67442C50-FF85-4208-AF1D-F16B3686F7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7f0407f-ba3e-4a07-80b2-6b9cdd2d1cf2"/>
    <ds:schemaRef ds:uri="2acf16a5-c63a-4cd0-9bd9-c9b15bc28ee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FEFEFD-22EE-4971-8E2C-C1D7417C8BC5}">
  <ds:schemaRefs>
    <ds:schemaRef ds:uri="http://schemas.microsoft.com/sharepoint/v3/contenttype/forms"/>
  </ds:schemaRefs>
</ds:datastoreItem>
</file>

<file path=customXml/itemProps3.xml><?xml version="1.0" encoding="utf-8"?>
<ds:datastoreItem xmlns:ds="http://schemas.openxmlformats.org/officeDocument/2006/customXml" ds:itemID="{5E9358F7-258E-4434-8B27-DBA5DCA2EA53}">
  <ds:schemaRefs>
    <ds:schemaRef ds:uri="http://schemas.microsoft.com/office/2006/metadata/properties"/>
    <ds:schemaRef ds:uri="http://schemas.microsoft.com/office/2006/documentManagement/types"/>
    <ds:schemaRef ds:uri="http://www.w3.org/XML/1998/namespace"/>
    <ds:schemaRef ds:uri="2acf16a5-c63a-4cd0-9bd9-c9b15bc28eec"/>
    <ds:schemaRef ds:uri="http://purl.org/dc/elements/1.1/"/>
    <ds:schemaRef ds:uri="17f0407f-ba3e-4a07-80b2-6b9cdd2d1cf2"/>
    <ds:schemaRef ds:uri="http://schemas.openxmlformats.org/package/2006/metadata/core-properties"/>
    <ds:schemaRef ds:uri="http://schemas.microsoft.com/office/infopath/2007/PartnerControls"/>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Organic</Template>
  <TotalTime>885</TotalTime>
  <Words>629</Words>
  <Application>Microsoft Office PowerPoint</Application>
  <PresentationFormat>Widescreen</PresentationFormat>
  <Paragraphs>91</Paragraphs>
  <Slides>25</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25</vt:i4>
      </vt:variant>
    </vt:vector>
  </HeadingPairs>
  <TitlesOfParts>
    <vt:vector size="37" baseType="lpstr">
      <vt:lpstr>Meiryo</vt:lpstr>
      <vt:lpstr>Arial</vt:lpstr>
      <vt:lpstr>Brush Script MT</vt:lpstr>
      <vt:lpstr>Calibri</vt:lpstr>
      <vt:lpstr>Calibri Light</vt:lpstr>
      <vt:lpstr>Footlight MT Light</vt:lpstr>
      <vt:lpstr>Gill Sans MT</vt:lpstr>
      <vt:lpstr>Goudy Old Style</vt:lpstr>
      <vt:lpstr>Roboto</vt:lpstr>
      <vt:lpstr>Times New Roman</vt:lpstr>
      <vt:lpstr>ClassicFrameVTI</vt:lpstr>
      <vt:lpstr>Office Theme</vt:lpstr>
      <vt:lpstr>HEART ATTACK PREDICTION USING EXPLORATORY DATA ANALYSIS</vt:lpstr>
      <vt:lpstr>METHODOLOGY</vt:lpstr>
      <vt:lpstr>  TOOLS  </vt:lpstr>
      <vt:lpstr>Index</vt:lpstr>
      <vt:lpstr>  Loading and Reading Data  </vt:lpstr>
      <vt:lpstr>Data Description </vt:lpstr>
      <vt:lpstr>  Determining Categorical and Qualitative data  </vt:lpstr>
      <vt:lpstr>PowerPoint Presentation</vt:lpstr>
      <vt:lpstr>Distribution of  Numerical Data </vt:lpstr>
      <vt:lpstr>Handling Missing value </vt:lpstr>
      <vt:lpstr>Handling Missing value </vt:lpstr>
      <vt:lpstr>Imputing Missing entries </vt:lpstr>
      <vt:lpstr>Detecting  Outliers </vt:lpstr>
      <vt:lpstr>Detecting  Outliers </vt:lpstr>
      <vt:lpstr>  Label ENcODING  </vt:lpstr>
      <vt:lpstr>UNIVARIATE ANALYSIS </vt:lpstr>
      <vt:lpstr>UNIVARIATE ANALYSIS </vt:lpstr>
      <vt:lpstr>BIVARIATE ANALYSIS </vt:lpstr>
      <vt:lpstr>BIVARIATE ANALYSIS </vt:lpstr>
      <vt:lpstr>Multivariate ANALYSIS </vt:lpstr>
      <vt:lpstr>Feature Importance </vt:lpstr>
      <vt:lpstr>Model building </vt:lpstr>
      <vt:lpstr>Algorithm used </vt:lpstr>
      <vt:lpstr>Accuracy of Each Model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Index</dc:title>
  <dc:creator>Shruti Khanduja</dc:creator>
  <cp:lastModifiedBy>Shruti Khanduja</cp:lastModifiedBy>
  <cp:revision>18</cp:revision>
  <dcterms:created xsi:type="dcterms:W3CDTF">2023-04-27T15:35:18Z</dcterms:created>
  <dcterms:modified xsi:type="dcterms:W3CDTF">2023-06-09T10:32:36Z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0x010100B98F6D0D3438AD45857C96FD56456922</vt:lpwstr>
  </property>
</Properties>
</file>